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60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9D49127-D586-4545-98F8-EEE1AE9CA103}" type="datetimeFigureOut">
              <a:rPr lang="pt-BR" smtClean="0"/>
              <a:t>13/06/2014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13/06/2014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13/06/2014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13/06/2014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13/06/2014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13/06/2014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13/06/2014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13/06/2014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13/06/2014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13/06/2014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9D49127-D586-4545-98F8-EEE1AE9CA103}" type="datetimeFigureOut">
              <a:rPr lang="pt-BR" smtClean="0"/>
              <a:t>13/06/2014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9D49127-D586-4545-98F8-EEE1AE9CA103}" type="datetimeFigureOut">
              <a:rPr lang="pt-BR" smtClean="0"/>
              <a:t>13/06/2014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7504" y="1052737"/>
            <a:ext cx="9036496" cy="2547714"/>
          </a:xfrm>
        </p:spPr>
        <p:txBody>
          <a:bodyPr>
            <a:normAutofit/>
          </a:bodyPr>
          <a:lstStyle/>
          <a:p>
            <a:pPr algn="ctr"/>
            <a:r>
              <a:rPr lang="pt-BR" sz="4400" dirty="0" smtClean="0"/>
              <a:t>Processamento Digital de Sinais</a:t>
            </a:r>
            <a:br>
              <a:rPr lang="pt-BR" sz="4400" dirty="0" smtClean="0"/>
            </a:br>
            <a:r>
              <a:rPr lang="pt-BR" sz="4400" dirty="0" smtClean="0"/>
              <a:t>Transformada Z inversa</a:t>
            </a:r>
            <a:endParaRPr lang="pt-BR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pt-BR" dirty="0" smtClean="0"/>
              <a:t>Professor:</a:t>
            </a:r>
          </a:p>
          <a:p>
            <a:pPr algn="ctr"/>
            <a:r>
              <a:rPr lang="pt-BR" dirty="0" smtClean="0"/>
              <a:t>Gerson Leiria Nunes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83006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Propriedades da transformada Z</a:t>
            </a:r>
            <a:endParaRPr lang="pt-BR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34" y="1042200"/>
            <a:ext cx="9133157" cy="5843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6430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Propriedades da transformada Z</a:t>
            </a:r>
            <a:endParaRPr lang="pt-BR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883" y="2175008"/>
            <a:ext cx="9172178" cy="3054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09827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Deslocamento no tempo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Propriedades da transformada Z</a:t>
            </a: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256458"/>
            <a:ext cx="5475652" cy="24686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718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Propriedades da Transformada Z</a:t>
            </a:r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660" y="1700808"/>
            <a:ext cx="9175733" cy="3965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47059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Mudança de escala no domínio Z: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Propriedades da transformada Z</a:t>
            </a:r>
            <a:endParaRPr lang="pt-B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67" y="2330962"/>
            <a:ext cx="9039467" cy="2357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8392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Propriedades da transformada Z</a:t>
            </a:r>
            <a:endParaRPr lang="pt-B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0" y="1288945"/>
            <a:ext cx="9131753" cy="5260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53327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Transformada Z </a:t>
            </a:r>
            <a:r>
              <a:rPr lang="pt-BR" dirty="0" smtClean="0"/>
              <a:t>inversa</a:t>
            </a:r>
          </a:p>
          <a:p>
            <a:r>
              <a:rPr lang="pt-BR" dirty="0" smtClean="0"/>
              <a:t>Propriedades da transformada Z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pPr lvl="1"/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Sumário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91925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As </a:t>
            </a:r>
            <a:r>
              <a:rPr lang="pt-BR" dirty="0"/>
              <a:t>vezes, temos </a:t>
            </a:r>
            <a:r>
              <a:rPr lang="pt-BR" dirty="0" smtClean="0"/>
              <a:t>a transformada Z de X(z</a:t>
            </a:r>
            <a:r>
              <a:rPr lang="pt-BR" dirty="0"/>
              <a:t>) de um sinal </a:t>
            </a:r>
            <a:r>
              <a:rPr lang="pt-BR" dirty="0" smtClean="0"/>
              <a:t>e queremos determinar a sequência do </a:t>
            </a:r>
            <a:r>
              <a:rPr lang="pt-BR" dirty="0"/>
              <a:t>sinal</a:t>
            </a:r>
            <a:r>
              <a:rPr lang="pt-BR" dirty="0" smtClean="0"/>
              <a:t>.</a:t>
            </a:r>
          </a:p>
          <a:p>
            <a:r>
              <a:rPr lang="pt-BR" dirty="0"/>
              <a:t>O processo para a transformação do domínio </a:t>
            </a:r>
            <a:r>
              <a:rPr lang="pt-BR" dirty="0" smtClean="0"/>
              <a:t>Z </a:t>
            </a:r>
            <a:r>
              <a:rPr lang="pt-BR" dirty="0"/>
              <a:t>para o domínio do tempo </a:t>
            </a:r>
            <a:r>
              <a:rPr lang="pt-BR" dirty="0" smtClean="0"/>
              <a:t>(n) é </a:t>
            </a:r>
            <a:r>
              <a:rPr lang="pt-BR" dirty="0"/>
              <a:t>chamado a transformada </a:t>
            </a:r>
            <a:r>
              <a:rPr lang="pt-BR" dirty="0" smtClean="0"/>
              <a:t>Z </a:t>
            </a:r>
            <a:r>
              <a:rPr lang="pt-BR" dirty="0"/>
              <a:t>inversa</a:t>
            </a:r>
            <a:r>
              <a:rPr lang="pt-BR" dirty="0" smtClean="0"/>
              <a:t>.</a:t>
            </a:r>
          </a:p>
          <a:p>
            <a:r>
              <a:rPr lang="pt-BR" dirty="0"/>
              <a:t>Uma fórmula de inversão para a obtenção de </a:t>
            </a:r>
            <a:r>
              <a:rPr lang="pt-BR" dirty="0" smtClean="0"/>
              <a:t>x(n</a:t>
            </a:r>
            <a:r>
              <a:rPr lang="pt-BR" dirty="0"/>
              <a:t>) a partir de </a:t>
            </a:r>
            <a:r>
              <a:rPr lang="pt-BR" dirty="0" smtClean="0"/>
              <a:t>X(z</a:t>
            </a:r>
            <a:r>
              <a:rPr lang="pt-BR" dirty="0"/>
              <a:t>) pode ser obtido usando o teorema integral de </a:t>
            </a:r>
            <a:r>
              <a:rPr lang="pt-BR" dirty="0" err="1"/>
              <a:t>Cauchy</a:t>
            </a:r>
            <a:r>
              <a:rPr lang="pt-BR" dirty="0"/>
              <a:t>, </a:t>
            </a:r>
            <a:r>
              <a:rPr lang="pt-BR" dirty="0" smtClean="0"/>
              <a:t>um </a:t>
            </a:r>
            <a:r>
              <a:rPr lang="pt-BR" dirty="0"/>
              <a:t>importante teorema na teoria de variáveis ​​complexas. 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Transformada Z inversa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96169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Para começar, temos a transformada z definido </a:t>
            </a:r>
            <a:r>
              <a:rPr lang="pt-BR" dirty="0" smtClean="0"/>
              <a:t>por:</a:t>
            </a:r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r>
              <a:rPr lang="pt-BR" dirty="0"/>
              <a:t>Suponha que multiplicar ambos os lados </a:t>
            </a:r>
            <a:r>
              <a:rPr lang="pt-BR" dirty="0" smtClean="0"/>
              <a:t>da equação por        e integrar ambos os lados com o contorno da região de convergência de X(z) que engloba a origem. 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Transformada Z inversa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9528" y="2428914"/>
            <a:ext cx="2598616" cy="9280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7989" y="4174937"/>
            <a:ext cx="671923" cy="3803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773" y="5517232"/>
            <a:ext cx="5912454" cy="1210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97322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r>
              <a:rPr lang="pt-BR" dirty="0" smtClean="0"/>
              <a:t>Onde </a:t>
            </a:r>
            <a:r>
              <a:rPr lang="pt-BR" dirty="0"/>
              <a:t>C denota o contorno fechado na </a:t>
            </a:r>
            <a:r>
              <a:rPr lang="pt-BR" dirty="0" smtClean="0"/>
              <a:t>região de convergência de X(z</a:t>
            </a:r>
            <a:r>
              <a:rPr lang="pt-BR" dirty="0"/>
              <a:t>), tomada em sentido anti-horário. </a:t>
            </a:r>
            <a:endParaRPr lang="pt-BR" dirty="0" smtClean="0"/>
          </a:p>
          <a:p>
            <a:r>
              <a:rPr lang="pt-BR" dirty="0"/>
              <a:t>Desde que a série converge para esse contorno, podemos trocar a ordem de integração e </a:t>
            </a:r>
            <a:r>
              <a:rPr lang="pt-BR" dirty="0" smtClean="0"/>
              <a:t>somatório </a:t>
            </a:r>
            <a:r>
              <a:rPr lang="pt-BR" dirty="0"/>
              <a:t>no lado </a:t>
            </a:r>
            <a:r>
              <a:rPr lang="pt-BR" dirty="0" smtClean="0"/>
              <a:t>direito, assim, temos: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Transformada Z inversa</a:t>
            </a:r>
            <a:endParaRPr lang="pt-BR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773" y="1412776"/>
            <a:ext cx="5912454" cy="1210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562" y="5517232"/>
            <a:ext cx="6140633" cy="12405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20837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Agora podemos invocar o teorema integral de </a:t>
            </a:r>
            <a:r>
              <a:rPr lang="pt-BR" dirty="0" err="1"/>
              <a:t>Cauchy</a:t>
            </a:r>
            <a:r>
              <a:rPr lang="pt-BR" dirty="0"/>
              <a:t>, que afirma </a:t>
            </a:r>
            <a:r>
              <a:rPr lang="pt-BR" dirty="0" smtClean="0"/>
              <a:t>que:</a:t>
            </a:r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r>
              <a:rPr lang="pt-BR" dirty="0" smtClean="0"/>
              <a:t>Através </a:t>
            </a:r>
            <a:r>
              <a:rPr lang="pt-BR" dirty="0"/>
              <a:t>da aplicação de </a:t>
            </a:r>
            <a:r>
              <a:rPr lang="pt-BR" dirty="0" err="1" smtClean="0"/>
              <a:t>Cauchy</a:t>
            </a:r>
            <a:r>
              <a:rPr lang="pt-BR" dirty="0" smtClean="0"/>
              <a:t>, </a:t>
            </a:r>
            <a:r>
              <a:rPr lang="pt-BR" dirty="0"/>
              <a:t>o lado direito </a:t>
            </a:r>
            <a:r>
              <a:rPr lang="pt-BR" dirty="0" smtClean="0"/>
              <a:t>se </a:t>
            </a:r>
            <a:r>
              <a:rPr lang="pt-BR" dirty="0"/>
              <a:t>reduz a </a:t>
            </a:r>
            <a:r>
              <a:rPr lang="pt-BR" dirty="0" smtClean="0"/>
              <a:t>2</a:t>
            </a:r>
            <a:r>
              <a:rPr lang="el-GR" dirty="0" smtClean="0"/>
              <a:t>π</a:t>
            </a:r>
            <a:r>
              <a:rPr lang="pt-BR" dirty="0" err="1" smtClean="0"/>
              <a:t>jx</a:t>
            </a:r>
            <a:r>
              <a:rPr lang="pt-BR" dirty="0" smtClean="0"/>
              <a:t>(n</a:t>
            </a:r>
            <a:r>
              <a:rPr lang="pt-BR" dirty="0"/>
              <a:t>) e, portanto, a fórmula de inversão </a:t>
            </a:r>
            <a:r>
              <a:rPr lang="pt-BR" dirty="0" smtClean="0"/>
              <a:t>desejada: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Transformada Z inversa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3223" y="2420888"/>
            <a:ext cx="4817555" cy="9335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0273" y="5214471"/>
            <a:ext cx="4703455" cy="950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0492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dirty="0"/>
              <a:t>Embora o contorno integral </a:t>
            </a:r>
            <a:r>
              <a:rPr lang="pt-BR" dirty="0" smtClean="0"/>
              <a:t>fornece </a:t>
            </a:r>
            <a:r>
              <a:rPr lang="pt-BR" dirty="0"/>
              <a:t>a fórmula inversão </a:t>
            </a:r>
            <a:r>
              <a:rPr lang="pt-BR" dirty="0" smtClean="0"/>
              <a:t>desejada </a:t>
            </a:r>
            <a:r>
              <a:rPr lang="pt-BR" dirty="0"/>
              <a:t>para determinar a </a:t>
            </a:r>
            <a:r>
              <a:rPr lang="pt-BR" dirty="0" smtClean="0"/>
              <a:t>sequência x(n), </a:t>
            </a:r>
            <a:r>
              <a:rPr lang="pt-BR" dirty="0"/>
              <a:t>não devemos usar </a:t>
            </a:r>
            <a:r>
              <a:rPr lang="pt-BR" dirty="0" smtClean="0"/>
              <a:t>diretamente </a:t>
            </a:r>
            <a:r>
              <a:rPr lang="pt-BR" dirty="0"/>
              <a:t>em nossa avaliação de </a:t>
            </a:r>
            <a:r>
              <a:rPr lang="pt-BR" dirty="0" smtClean="0"/>
              <a:t>Z </a:t>
            </a:r>
            <a:r>
              <a:rPr lang="pt-BR" dirty="0"/>
              <a:t>inversa transforma. </a:t>
            </a:r>
            <a:endParaRPr lang="pt-BR" dirty="0" smtClean="0"/>
          </a:p>
          <a:p>
            <a:r>
              <a:rPr lang="pt-BR" dirty="0" smtClean="0"/>
              <a:t>No </a:t>
            </a:r>
            <a:r>
              <a:rPr lang="pt-BR" dirty="0"/>
              <a:t>nosso tratamento lidamos com sinais e sistemas no domínio </a:t>
            </a:r>
            <a:r>
              <a:rPr lang="pt-BR" dirty="0" smtClean="0"/>
              <a:t>Z </a:t>
            </a:r>
            <a:r>
              <a:rPr lang="pt-BR" dirty="0"/>
              <a:t>que têm </a:t>
            </a:r>
            <a:r>
              <a:rPr lang="pt-BR" dirty="0" smtClean="0"/>
              <a:t>transforada Z racional. </a:t>
            </a:r>
          </a:p>
          <a:p>
            <a:r>
              <a:rPr lang="pt-BR" dirty="0" smtClean="0"/>
              <a:t>Para </a:t>
            </a:r>
            <a:r>
              <a:rPr lang="pt-BR" dirty="0"/>
              <a:t>tais </a:t>
            </a:r>
            <a:r>
              <a:rPr lang="pt-BR" dirty="0" smtClean="0"/>
              <a:t>transformadas Z desenvolvemos </a:t>
            </a:r>
            <a:r>
              <a:rPr lang="pt-BR" dirty="0"/>
              <a:t>um método mais simples para inversão que decorre </a:t>
            </a:r>
            <a:r>
              <a:rPr lang="pt-BR" dirty="0" smtClean="0"/>
              <a:t>da integral anterior </a:t>
            </a:r>
            <a:r>
              <a:rPr lang="pt-BR" dirty="0"/>
              <a:t>e emprega uma pesquisa de tabela.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Transformada Z inversa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4042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/>
              <a:t>A transformada </a:t>
            </a:r>
            <a:r>
              <a:rPr lang="pt-BR" dirty="0" smtClean="0"/>
              <a:t>Z </a:t>
            </a:r>
            <a:r>
              <a:rPr lang="pt-BR" dirty="0"/>
              <a:t>é uma ferramenta muito poderosa para o estudo de sinais e sistemas em tempo discreto. </a:t>
            </a:r>
            <a:endParaRPr lang="pt-BR" dirty="0" smtClean="0"/>
          </a:p>
          <a:p>
            <a:r>
              <a:rPr lang="pt-BR" dirty="0" smtClean="0"/>
              <a:t>O </a:t>
            </a:r>
            <a:r>
              <a:rPr lang="pt-BR" dirty="0"/>
              <a:t>poder dessa transformação é uma </a:t>
            </a:r>
            <a:r>
              <a:rPr lang="pt-BR" dirty="0" smtClean="0"/>
              <a:t>consequência </a:t>
            </a:r>
            <a:r>
              <a:rPr lang="pt-BR" dirty="0"/>
              <a:t>de algumas propriedades muito importantes que </a:t>
            </a:r>
            <a:r>
              <a:rPr lang="pt-BR" dirty="0" smtClean="0"/>
              <a:t>a transformada </a:t>
            </a:r>
            <a:r>
              <a:rPr lang="pt-BR" dirty="0"/>
              <a:t>possui</a:t>
            </a:r>
            <a:r>
              <a:rPr lang="pt-BR" dirty="0" smtClean="0"/>
              <a:t>.</a:t>
            </a:r>
          </a:p>
          <a:p>
            <a:r>
              <a:rPr lang="pt-BR" dirty="0"/>
              <a:t>No tratamento que se segue, deve-se lembrar que, quando </a:t>
            </a:r>
            <a:r>
              <a:rPr lang="pt-BR" dirty="0" smtClean="0"/>
              <a:t>combinamos várias transformadas Z, </a:t>
            </a:r>
            <a:r>
              <a:rPr lang="pt-BR" dirty="0"/>
              <a:t>o </a:t>
            </a:r>
            <a:r>
              <a:rPr lang="pt-BR" dirty="0" smtClean="0"/>
              <a:t>região de convergência da </a:t>
            </a:r>
            <a:r>
              <a:rPr lang="pt-BR" dirty="0"/>
              <a:t>transformação global é, pelo menos, a intersecção da </a:t>
            </a:r>
            <a:r>
              <a:rPr lang="pt-BR" dirty="0" smtClean="0"/>
              <a:t>regiões das </a:t>
            </a:r>
            <a:r>
              <a:rPr lang="pt-BR" dirty="0"/>
              <a:t>transformações individuais. </a:t>
            </a:r>
            <a:endParaRPr lang="pt-BR" dirty="0" smtClean="0"/>
          </a:p>
          <a:p>
            <a:r>
              <a:rPr lang="pt-BR" dirty="0" smtClean="0"/>
              <a:t>Isto </a:t>
            </a:r>
            <a:r>
              <a:rPr lang="pt-BR" dirty="0"/>
              <a:t>se tornará mais aparente depois, quando discutimos exemplos </a:t>
            </a:r>
            <a:r>
              <a:rPr lang="pt-BR" dirty="0" smtClean="0"/>
              <a:t>específicos.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Propriedades da transformada Z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87495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Linearidade:</a:t>
            </a:r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Propriedades da transformada Z</a:t>
            </a:r>
            <a:endParaRPr lang="pt-B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4096" y="2060848"/>
            <a:ext cx="4095809" cy="242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30" y="4941168"/>
            <a:ext cx="8973752" cy="82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76450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2633</TotalTime>
  <Words>427</Words>
  <Application>Microsoft Office PowerPoint</Application>
  <PresentationFormat>Apresentação na tela (4:3)</PresentationFormat>
  <Paragraphs>58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6" baseType="lpstr">
      <vt:lpstr>Concurso</vt:lpstr>
      <vt:lpstr>Processamento Digital de Sinais Transformada Z inversa</vt:lpstr>
      <vt:lpstr>Sumário</vt:lpstr>
      <vt:lpstr>Transformada Z inversa</vt:lpstr>
      <vt:lpstr>Transformada Z inversa</vt:lpstr>
      <vt:lpstr>Transformada Z inversa</vt:lpstr>
      <vt:lpstr>Transformada Z inversa</vt:lpstr>
      <vt:lpstr>Transformada Z inversa</vt:lpstr>
      <vt:lpstr>Propriedades da transformada Z</vt:lpstr>
      <vt:lpstr>Propriedades da transformada Z</vt:lpstr>
      <vt:lpstr>Propriedades da transformada Z</vt:lpstr>
      <vt:lpstr>Propriedades da transformada Z</vt:lpstr>
      <vt:lpstr>Propriedades da transformada Z</vt:lpstr>
      <vt:lpstr>Propriedades da Transformada Z</vt:lpstr>
      <vt:lpstr>Propriedades da transformada Z</vt:lpstr>
      <vt:lpstr>Propriedades da transformada Z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Concepção de Circuitos Integrados Arquitetura do microcontrolador</dc:title>
  <dc:creator>Admin</dc:creator>
  <cp:lastModifiedBy>Admin</cp:lastModifiedBy>
  <cp:revision>183</cp:revision>
  <dcterms:created xsi:type="dcterms:W3CDTF">2014-04-07T18:16:52Z</dcterms:created>
  <dcterms:modified xsi:type="dcterms:W3CDTF">2014-06-13T23:30:36Z</dcterms:modified>
</cp:coreProperties>
</file>