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6" r:id="rId8"/>
    <p:sldId id="259" r:id="rId9"/>
    <p:sldId id="26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1224" y="9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38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64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67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0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29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20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76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06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56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30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51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E6B2-192B-4D00-B198-F41431CD5208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62FDA-5B58-49FB-86FA-E37DE46518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pt-BR" dirty="0" err="1" smtClean="0"/>
              <a:t>Redler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538795" cy="203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10087"/>
            <a:ext cx="6048672" cy="423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08912" cy="527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01208"/>
            <a:ext cx="19050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28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20203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Dimensões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48680"/>
            <a:ext cx="634559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51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Capacidade, correia horizontal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27280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88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5"/>
            <a:ext cx="763284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65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35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22891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73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1-Dimensionar uma corrente transportadora (</a:t>
            </a:r>
            <a:r>
              <a:rPr lang="pt-BR" sz="2400" dirty="0" err="1" smtClean="0"/>
              <a:t>redler</a:t>
            </a:r>
            <a:r>
              <a:rPr lang="pt-BR" sz="2400" dirty="0" smtClean="0"/>
              <a:t>) com as características abaixo:</a:t>
            </a:r>
          </a:p>
          <a:p>
            <a:r>
              <a:rPr lang="pt-BR" sz="2400" dirty="0" smtClean="0"/>
              <a:t>· Comprimento: 35 metros</a:t>
            </a:r>
          </a:p>
          <a:p>
            <a:r>
              <a:rPr lang="pt-BR" sz="2400" dirty="0" smtClean="0"/>
              <a:t>· Produto a transportar: soja com peso específico 750 Kgf/m3</a:t>
            </a:r>
          </a:p>
          <a:p>
            <a:r>
              <a:rPr lang="pt-BR" sz="2400" dirty="0" smtClean="0"/>
              <a:t>· Capacidade do </a:t>
            </a:r>
            <a:r>
              <a:rPr lang="pt-BR" sz="2400" dirty="0" err="1" smtClean="0"/>
              <a:t>redler</a:t>
            </a:r>
            <a:r>
              <a:rPr lang="pt-BR" sz="2400" dirty="0" smtClean="0"/>
              <a:t>: 60 T/h</a:t>
            </a:r>
          </a:p>
          <a:p>
            <a:r>
              <a:rPr lang="pt-BR" sz="2400" dirty="0" smtClean="0"/>
              <a:t>· </a:t>
            </a:r>
            <a:r>
              <a:rPr lang="pt-BR" sz="2400" dirty="0" err="1" smtClean="0"/>
              <a:t>Redler</a:t>
            </a:r>
            <a:r>
              <a:rPr lang="pt-BR" sz="2400" dirty="0" smtClean="0"/>
              <a:t> horizontal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3671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603659" cy="654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125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</Words>
  <Application>Microsoft Office PowerPoint</Application>
  <PresentationFormat>Apresentação na tela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Redler</vt:lpstr>
      <vt:lpstr>Projeto</vt:lpstr>
      <vt:lpstr>Dimensões</vt:lpstr>
      <vt:lpstr>Capacidade, correia horizontal</vt:lpstr>
      <vt:lpstr>Apresentação do PowerPoint</vt:lpstr>
      <vt:lpstr>Apresentação do PowerPoint</vt:lpstr>
      <vt:lpstr>Apresentação do PowerPoint</vt:lpstr>
      <vt:lpstr>Cálculo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Redler</dc:title>
  <dc:creator>CARLOS AURELIO DILLI GONCALVES</dc:creator>
  <cp:lastModifiedBy>CARLOS AURELIO DILLI GONCALVES</cp:lastModifiedBy>
  <cp:revision>4</cp:revision>
  <dcterms:created xsi:type="dcterms:W3CDTF">2016-06-14T18:46:02Z</dcterms:created>
  <dcterms:modified xsi:type="dcterms:W3CDTF">2016-06-14T19:17:38Z</dcterms:modified>
</cp:coreProperties>
</file>