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6" r:id="rId8"/>
    <p:sldId id="259" r:id="rId9"/>
    <p:sldId id="260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1224" y="90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38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64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67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08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29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20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76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06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56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30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51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7E6B2-192B-4D00-B198-F41431CD5208}" type="datetimeFigureOut">
              <a:rPr lang="pt-BR" smtClean="0"/>
              <a:t>14/06/2016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62FDA-5B58-49FB-86FA-E37DE46518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1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pt-BR" dirty="0" err="1" smtClean="0"/>
              <a:t>Redler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2538795" cy="2033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510087"/>
            <a:ext cx="6048672" cy="423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2656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</a:t>
            </a:r>
            <a:endParaRPr lang="pt-B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208912" cy="5277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01208"/>
            <a:ext cx="1905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028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91064" cy="20203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Dimensões</a:t>
            </a:r>
            <a:endParaRPr lang="pt-B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548680"/>
            <a:ext cx="6345595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513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Capacidade, correia horizontal</a:t>
            </a:r>
            <a:endParaRPr lang="pt-B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27280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8888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5"/>
            <a:ext cx="7632848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465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84976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35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80728"/>
            <a:ext cx="722891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873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Cálculo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1-Dimensionar uma corrente transportadora (</a:t>
            </a:r>
            <a:r>
              <a:rPr lang="pt-BR" sz="2400" dirty="0" err="1" smtClean="0"/>
              <a:t>redler</a:t>
            </a:r>
            <a:r>
              <a:rPr lang="pt-BR" sz="2400" dirty="0" smtClean="0"/>
              <a:t>) com as características abaixo:</a:t>
            </a:r>
          </a:p>
          <a:p>
            <a:r>
              <a:rPr lang="pt-BR" sz="2400" dirty="0" smtClean="0"/>
              <a:t>· Comprimento: 35 metros</a:t>
            </a:r>
          </a:p>
          <a:p>
            <a:r>
              <a:rPr lang="pt-BR" sz="2400" dirty="0" smtClean="0"/>
              <a:t>· Produto a transportar: soja com peso específico 750 Kgf/m3</a:t>
            </a:r>
          </a:p>
          <a:p>
            <a:r>
              <a:rPr lang="pt-BR" sz="2400" dirty="0" smtClean="0"/>
              <a:t>· Capacidade do </a:t>
            </a:r>
            <a:r>
              <a:rPr lang="pt-BR" sz="2400" dirty="0" err="1" smtClean="0"/>
              <a:t>redler</a:t>
            </a:r>
            <a:r>
              <a:rPr lang="pt-BR" sz="2400" dirty="0" smtClean="0"/>
              <a:t>: 60 T/h</a:t>
            </a:r>
          </a:p>
          <a:p>
            <a:r>
              <a:rPr lang="pt-BR" sz="2400" dirty="0" smtClean="0"/>
              <a:t>· </a:t>
            </a:r>
            <a:r>
              <a:rPr lang="pt-BR" sz="2400" dirty="0" err="1" smtClean="0"/>
              <a:t>Redler</a:t>
            </a:r>
            <a:r>
              <a:rPr lang="pt-BR" sz="2400" dirty="0" smtClean="0"/>
              <a:t> horizontal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36717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6603659" cy="654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125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46</Words>
  <Application>Microsoft Office PowerPoint</Application>
  <PresentationFormat>Apresentação na tela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Redler</vt:lpstr>
      <vt:lpstr>Projeto</vt:lpstr>
      <vt:lpstr>Dimensões</vt:lpstr>
      <vt:lpstr>Capacidade, correia horizontal</vt:lpstr>
      <vt:lpstr>Apresentação do PowerPoint</vt:lpstr>
      <vt:lpstr>Apresentação do PowerPoint</vt:lpstr>
      <vt:lpstr>Apresentação do PowerPoint</vt:lpstr>
      <vt:lpstr>Cálculo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Redler</dc:title>
  <dc:creator>CARLOS AURELIO DILLI GONCALVES</dc:creator>
  <cp:lastModifiedBy>CARLOS AURELIO DILLI GONCALVES</cp:lastModifiedBy>
  <cp:revision>4</cp:revision>
  <dcterms:created xsi:type="dcterms:W3CDTF">2016-06-14T18:46:02Z</dcterms:created>
  <dcterms:modified xsi:type="dcterms:W3CDTF">2016-06-14T19:17:38Z</dcterms:modified>
</cp:coreProperties>
</file>