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4" r:id="rId7"/>
    <p:sldId id="266" r:id="rId8"/>
    <p:sldId id="259" r:id="rId9"/>
    <p:sldId id="260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1224" y="90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E6B2-192B-4D00-B198-F41431CD5208}" type="datetimeFigureOut">
              <a:rPr lang="pt-BR" smtClean="0"/>
              <a:t>14/06/2016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2FDA-5B58-49FB-86FA-E37DE4651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538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E6B2-192B-4D00-B198-F41431CD5208}" type="datetimeFigureOut">
              <a:rPr lang="pt-BR" smtClean="0"/>
              <a:t>14/06/2016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2FDA-5B58-49FB-86FA-E37DE4651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664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E6B2-192B-4D00-B198-F41431CD5208}" type="datetimeFigureOut">
              <a:rPr lang="pt-BR" smtClean="0"/>
              <a:t>14/06/2016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2FDA-5B58-49FB-86FA-E37DE4651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677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E6B2-192B-4D00-B198-F41431CD5208}" type="datetimeFigureOut">
              <a:rPr lang="pt-BR" smtClean="0"/>
              <a:t>14/06/2016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2FDA-5B58-49FB-86FA-E37DE4651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6086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E6B2-192B-4D00-B198-F41431CD5208}" type="datetimeFigureOut">
              <a:rPr lang="pt-BR" smtClean="0"/>
              <a:t>14/06/2016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2FDA-5B58-49FB-86FA-E37DE4651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296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E6B2-192B-4D00-B198-F41431CD5208}" type="datetimeFigureOut">
              <a:rPr lang="pt-BR" smtClean="0"/>
              <a:t>14/06/2016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2FDA-5B58-49FB-86FA-E37DE4651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1207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E6B2-192B-4D00-B198-F41431CD5208}" type="datetimeFigureOut">
              <a:rPr lang="pt-BR" smtClean="0"/>
              <a:t>14/06/2016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2FDA-5B58-49FB-86FA-E37DE4651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6764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E6B2-192B-4D00-B198-F41431CD5208}" type="datetimeFigureOut">
              <a:rPr lang="pt-BR" smtClean="0"/>
              <a:t>14/06/2016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2FDA-5B58-49FB-86FA-E37DE4651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4068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E6B2-192B-4D00-B198-F41431CD5208}" type="datetimeFigureOut">
              <a:rPr lang="pt-BR" smtClean="0"/>
              <a:t>14/06/2016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2FDA-5B58-49FB-86FA-E37DE4651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9561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E6B2-192B-4D00-B198-F41431CD5208}" type="datetimeFigureOut">
              <a:rPr lang="pt-BR" smtClean="0"/>
              <a:t>14/06/2016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2FDA-5B58-49FB-86FA-E37DE4651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3300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E6B2-192B-4D00-B198-F41431CD5208}" type="datetimeFigureOut">
              <a:rPr lang="pt-BR" smtClean="0"/>
              <a:t>14/06/2016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62FDA-5B58-49FB-86FA-E37DE4651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2518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7E6B2-192B-4D00-B198-F41431CD5208}" type="datetimeFigureOut">
              <a:rPr lang="pt-BR" smtClean="0"/>
              <a:t>14/06/2016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62FDA-5B58-49FB-86FA-E37DE4651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510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pt-BR" dirty="0" err="1" smtClean="0"/>
              <a:t>Redler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2538795" cy="203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10087"/>
            <a:ext cx="6048672" cy="423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32656"/>
            <a:ext cx="239077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21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Projeto</a:t>
            </a:r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8208912" cy="5277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301208"/>
            <a:ext cx="19050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0282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20203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Dimensões</a:t>
            </a:r>
            <a:endParaRPr lang="pt-B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548680"/>
            <a:ext cx="6345595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8513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Capacidade, correia horizontal</a:t>
            </a:r>
            <a:endParaRPr lang="pt-B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7272808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8888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5"/>
            <a:ext cx="7632848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651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8784976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353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722891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735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Cálculo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 smtClean="0"/>
              <a:t>1-Dimensionar uma corrente transportadora (</a:t>
            </a:r>
            <a:r>
              <a:rPr lang="pt-BR" sz="2400" dirty="0" err="1" smtClean="0"/>
              <a:t>redler</a:t>
            </a:r>
            <a:r>
              <a:rPr lang="pt-BR" sz="2400" dirty="0" smtClean="0"/>
              <a:t>) com as características abaixo:</a:t>
            </a:r>
          </a:p>
          <a:p>
            <a:r>
              <a:rPr lang="pt-BR" sz="2400" dirty="0" smtClean="0"/>
              <a:t>· Comprimento: 35 metros</a:t>
            </a:r>
          </a:p>
          <a:p>
            <a:r>
              <a:rPr lang="pt-BR" sz="2400" dirty="0" smtClean="0"/>
              <a:t>· Produto a transportar: soja com peso específico 750 Kgf/m3</a:t>
            </a:r>
          </a:p>
          <a:p>
            <a:r>
              <a:rPr lang="pt-BR" sz="2400" dirty="0" smtClean="0"/>
              <a:t>· Capacidade do </a:t>
            </a:r>
            <a:r>
              <a:rPr lang="pt-BR" sz="2400" dirty="0" err="1" smtClean="0"/>
              <a:t>redler</a:t>
            </a:r>
            <a:r>
              <a:rPr lang="pt-BR" sz="2400" dirty="0" smtClean="0"/>
              <a:t>: 60 T/h</a:t>
            </a:r>
          </a:p>
          <a:p>
            <a:r>
              <a:rPr lang="pt-BR" sz="2400" dirty="0" smtClean="0"/>
              <a:t>· </a:t>
            </a:r>
            <a:r>
              <a:rPr lang="pt-BR" sz="2400" dirty="0" err="1" smtClean="0"/>
              <a:t>Redler</a:t>
            </a:r>
            <a:r>
              <a:rPr lang="pt-BR" sz="2400" dirty="0" smtClean="0"/>
              <a:t> horizontal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536717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6603659" cy="654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1259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46</Words>
  <Application>Microsoft Office PowerPoint</Application>
  <PresentationFormat>Apresentação na tela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Redler</vt:lpstr>
      <vt:lpstr>Projeto</vt:lpstr>
      <vt:lpstr>Dimensões</vt:lpstr>
      <vt:lpstr>Capacidade, correia horizontal</vt:lpstr>
      <vt:lpstr>Apresentação do PowerPoint</vt:lpstr>
      <vt:lpstr>Apresentação do PowerPoint</vt:lpstr>
      <vt:lpstr>Apresentação do PowerPoint</vt:lpstr>
      <vt:lpstr>Cálculo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Redler</dc:title>
  <dc:creator>CARLOS AURELIO DILLI GONCALVES</dc:creator>
  <cp:lastModifiedBy>CARLOS AURELIO DILLI GONCALVES</cp:lastModifiedBy>
  <cp:revision>4</cp:revision>
  <dcterms:created xsi:type="dcterms:W3CDTF">2016-06-14T18:46:02Z</dcterms:created>
  <dcterms:modified xsi:type="dcterms:W3CDTF">2016-06-14T19:17:38Z</dcterms:modified>
</cp:coreProperties>
</file>