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90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7471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494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868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946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42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170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00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953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94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68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EFE01-F835-4D40-9FF8-848E76D18B08}" type="datetimeFigureOut">
              <a:rPr lang="pt-BR" smtClean="0"/>
              <a:t>24/07/2014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BA904-352A-496F-BE62-4AC8892E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935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1333500"/>
            <a:ext cx="882967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14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Davide</dc:creator>
  <cp:lastModifiedBy>Davide</cp:lastModifiedBy>
  <cp:revision>2</cp:revision>
  <dcterms:created xsi:type="dcterms:W3CDTF">2014-07-24T16:55:18Z</dcterms:created>
  <dcterms:modified xsi:type="dcterms:W3CDTF">2014-07-24T17:00:14Z</dcterms:modified>
</cp:coreProperties>
</file>