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2" r:id="rId3"/>
    <p:sldId id="273" r:id="rId4"/>
    <p:sldId id="274" r:id="rId5"/>
    <p:sldId id="275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00DB3-DBF0-4086-B675-117E7A9610B8}" type="datetimeFigureOut">
              <a:rPr lang="pt-BR" smtClean="0"/>
              <a:t>07/06/2014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9D8CF-8DEC-4D9F-84EE-ADF04DFF3391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sz="3200" b="1" dirty="0">
                <a:latin typeface="Arial" pitchFamily="34" charset="0"/>
                <a:cs typeface="Arial" pitchFamily="34" charset="0"/>
              </a:rPr>
              <a:t>Exercícios sobre equilíbrio de </a:t>
            </a:r>
            <a:r>
              <a:rPr lang="pt-BR" sz="3200" b="1" dirty="0" smtClean="0">
                <a:latin typeface="Arial" pitchFamily="34" charset="0"/>
                <a:cs typeface="Arial" pitchFamily="34" charset="0"/>
              </a:rPr>
              <a:t>mercado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buNone/>
            </a:pPr>
            <a:r>
              <a:rPr lang="it-IT" sz="2400" dirty="0" smtClean="0">
                <a:latin typeface="Arial" pitchFamily="34" charset="0"/>
                <a:cs typeface="Arial" pitchFamily="34" charset="0"/>
              </a:rPr>
              <a:t>Ex.1</a:t>
            </a: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Dados D=22-3p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(função demanda), S=10+1p (função oferta)</a:t>
            </a:r>
          </a:p>
          <a:p>
            <a:pPr marL="0" lvl="0" indent="0">
              <a:buNone/>
            </a:pPr>
            <a:endParaRPr lang="pt-BR" sz="2400" dirty="0" smtClean="0"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AutoNum type="alphaLcParenR"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Determinar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o preço de equilíbrio e 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a  respectiva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quantidade</a:t>
            </a:r>
            <a:r>
              <a:rPr lang="pt-BR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0" lvl="0" indent="0">
              <a:buNone/>
            </a:pPr>
            <a:endParaRPr lang="pt-BR" sz="2400" dirty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r>
              <a:rPr lang="pt-BR" sz="2400" dirty="0" smtClean="0">
                <a:latin typeface="Arial" pitchFamily="34" charset="0"/>
                <a:cs typeface="Arial" pitchFamily="34" charset="0"/>
              </a:rPr>
              <a:t>b) Se </a:t>
            </a:r>
            <a:r>
              <a:rPr lang="pt-BR" sz="2400" dirty="0">
                <a:latin typeface="Arial" pitchFamily="34" charset="0"/>
                <a:cs typeface="Arial" pitchFamily="34" charset="0"/>
              </a:rPr>
              <a:t>o preço for $4,00, existe excesso de oferta ou de demanda? Qual a magnitude desse excesso?</a:t>
            </a:r>
          </a:p>
          <a:p>
            <a:endParaRPr lang="pt-BR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8081370" y="92587"/>
            <a:ext cx="1027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b="1" dirty="0">
                <a:latin typeface="Arial" pitchFamily="34" charset="0"/>
                <a:cs typeface="Arial" pitchFamily="34" charset="0"/>
              </a:rPr>
              <a:t>Ex.1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129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76" y="188640"/>
            <a:ext cx="8874824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eta para baixo 1"/>
          <p:cNvSpPr/>
          <p:nvPr/>
        </p:nvSpPr>
        <p:spPr>
          <a:xfrm rot="5400000">
            <a:off x="3342252" y="5480813"/>
            <a:ext cx="504056" cy="13793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4259875" y="5662668"/>
            <a:ext cx="38164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i="1" dirty="0" smtClean="0">
                <a:latin typeface="Arial" pitchFamily="34" charset="0"/>
                <a:cs typeface="Arial" pitchFamily="34" charset="0"/>
              </a:rPr>
              <a:t>Quantidade demandada, em equilibrio (igual à quantidade oferecida)</a:t>
            </a:r>
            <a:endParaRPr lang="pt-BR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tângulo 5"/>
          <p:cNvSpPr/>
          <p:nvPr/>
        </p:nvSpPr>
        <p:spPr>
          <a:xfrm>
            <a:off x="8081370" y="92587"/>
            <a:ext cx="1027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b="1" dirty="0">
                <a:latin typeface="Arial" pitchFamily="34" charset="0"/>
                <a:cs typeface="Arial" pitchFamily="34" charset="0"/>
              </a:rPr>
              <a:t>Ex.1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017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12837056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tângulo 4"/>
          <p:cNvSpPr/>
          <p:nvPr/>
        </p:nvSpPr>
        <p:spPr>
          <a:xfrm>
            <a:off x="8081370" y="92587"/>
            <a:ext cx="10278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b="1" dirty="0">
                <a:latin typeface="Arial" pitchFamily="34" charset="0"/>
                <a:cs typeface="Arial" pitchFamily="34" charset="0"/>
              </a:rPr>
              <a:t>Ex.1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2362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32" name="Picture 4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65489"/>
            <a:ext cx="8280920" cy="5875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7976615" y="92586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b="1" dirty="0">
                <a:latin typeface="Arial" pitchFamily="34" charset="0"/>
                <a:cs typeface="Arial" pitchFamily="34" charset="0"/>
              </a:rPr>
              <a:t>Ex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t-IT" sz="3200" b="1" dirty="0">
                <a:latin typeface="Arial" pitchFamily="34" charset="0"/>
                <a:cs typeface="Arial" pitchFamily="34" charset="0"/>
              </a:rPr>
              <a:t>2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15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35" name="Picture 1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184" y="188639"/>
            <a:ext cx="6408712" cy="6678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ângulo 3"/>
          <p:cNvSpPr/>
          <p:nvPr/>
        </p:nvSpPr>
        <p:spPr>
          <a:xfrm>
            <a:off x="7976615" y="92586"/>
            <a:ext cx="11416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it-IT" sz="3200" b="1" dirty="0">
                <a:latin typeface="Arial" pitchFamily="34" charset="0"/>
                <a:cs typeface="Arial" pitchFamily="34" charset="0"/>
              </a:rPr>
              <a:t>Ex</a:t>
            </a:r>
            <a:r>
              <a:rPr lang="it-IT" sz="32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it-IT" sz="3200" b="1" dirty="0">
                <a:latin typeface="Arial" pitchFamily="34" charset="0"/>
                <a:cs typeface="Arial" pitchFamily="34" charset="0"/>
              </a:rPr>
              <a:t>2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495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</TotalTime>
  <Words>70</Words>
  <Application>Microsoft Office PowerPoint</Application>
  <PresentationFormat>Apresentação na tela (4:3)</PresentationFormat>
  <Paragraphs>14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Exercícios sobre equilíbrio de mercado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Davide</dc:creator>
  <cp:lastModifiedBy>Davide</cp:lastModifiedBy>
  <cp:revision>22</cp:revision>
  <dcterms:created xsi:type="dcterms:W3CDTF">2011-09-30T15:26:50Z</dcterms:created>
  <dcterms:modified xsi:type="dcterms:W3CDTF">2014-06-07T20:57:43Z</dcterms:modified>
</cp:coreProperties>
</file>