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4" r:id="rId5"/>
    <p:sldId id="275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200" b="1" dirty="0">
                <a:latin typeface="Arial" pitchFamily="34" charset="0"/>
                <a:cs typeface="Arial" pitchFamily="34" charset="0"/>
              </a:rPr>
              <a:t>Exercícios sobre equilíbrio de 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mercado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Ex.1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Dados D=22-3p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(função demanda), S=10+1p (função oferta)</a:t>
            </a:r>
          </a:p>
          <a:p>
            <a:pPr marL="0" lvl="0" indent="0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AutoNum type="alphaLcParenR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Determinar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o preço de equilíbrio 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 respectiva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quantidade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>
              <a:buNone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b) Se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o preço for $4,00, existe excesso de oferta ou de demanda? Qual a magnitude desse excesso?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081370" y="92587"/>
            <a:ext cx="10278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t-IT" sz="3200" b="1" dirty="0">
                <a:latin typeface="Arial" pitchFamily="34" charset="0"/>
                <a:cs typeface="Arial" pitchFamily="34" charset="0"/>
              </a:rPr>
              <a:t>Ex.1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12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176" y="188640"/>
            <a:ext cx="8874824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eta para baixo 1"/>
          <p:cNvSpPr/>
          <p:nvPr/>
        </p:nvSpPr>
        <p:spPr>
          <a:xfrm rot="5400000">
            <a:off x="3342252" y="5480813"/>
            <a:ext cx="504056" cy="1379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4259875" y="5662668"/>
            <a:ext cx="38164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000" i="1" dirty="0" smtClean="0">
                <a:latin typeface="Arial" pitchFamily="34" charset="0"/>
                <a:cs typeface="Arial" pitchFamily="34" charset="0"/>
              </a:rPr>
              <a:t>Quantidade demandada, em equilibrio (igual à quantidade oferecida)</a:t>
            </a:r>
            <a:endParaRPr lang="pt-BR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081370" y="92587"/>
            <a:ext cx="10278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t-IT" sz="3200" b="1" dirty="0">
                <a:latin typeface="Arial" pitchFamily="34" charset="0"/>
                <a:cs typeface="Arial" pitchFamily="34" charset="0"/>
              </a:rPr>
              <a:t>Ex.1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0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8"/>
            <a:ext cx="12837056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8081370" y="92587"/>
            <a:ext cx="10278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t-IT" sz="3200" b="1" dirty="0">
                <a:latin typeface="Arial" pitchFamily="34" charset="0"/>
                <a:cs typeface="Arial" pitchFamily="34" charset="0"/>
              </a:rPr>
              <a:t>Ex.1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36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32" name="Picture 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65489"/>
            <a:ext cx="8280920" cy="5875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7976615" y="92586"/>
            <a:ext cx="11416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t-IT" sz="3200" b="1" dirty="0">
                <a:latin typeface="Arial" pitchFamily="34" charset="0"/>
                <a:cs typeface="Arial" pitchFamily="34" charset="0"/>
              </a:rPr>
              <a:t>Ex</a:t>
            </a:r>
            <a:r>
              <a:rPr lang="it-IT" sz="32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it-IT" sz="3200" b="1" dirty="0">
                <a:latin typeface="Arial" pitchFamily="34" charset="0"/>
                <a:cs typeface="Arial" pitchFamily="34" charset="0"/>
              </a:rPr>
              <a:t>2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15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35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184" y="188639"/>
            <a:ext cx="6408712" cy="667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7976615" y="92586"/>
            <a:ext cx="11416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t-IT" sz="3200" b="1" dirty="0">
                <a:latin typeface="Arial" pitchFamily="34" charset="0"/>
                <a:cs typeface="Arial" pitchFamily="34" charset="0"/>
              </a:rPr>
              <a:t>Ex</a:t>
            </a:r>
            <a:r>
              <a:rPr lang="it-IT" sz="32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it-IT" sz="3200" b="1" dirty="0">
                <a:latin typeface="Arial" pitchFamily="34" charset="0"/>
                <a:cs typeface="Arial" pitchFamily="34" charset="0"/>
              </a:rPr>
              <a:t>2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95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70</Words>
  <Application>Microsoft Office PowerPoint</Application>
  <PresentationFormat>Apresentação na tela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Exercícios sobre equilíbrio de mercado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Davide</dc:creator>
  <cp:lastModifiedBy>Davide</cp:lastModifiedBy>
  <cp:revision>22</cp:revision>
  <dcterms:created xsi:type="dcterms:W3CDTF">2011-09-30T15:26:50Z</dcterms:created>
  <dcterms:modified xsi:type="dcterms:W3CDTF">2014-06-07T20:57:43Z</dcterms:modified>
</cp:coreProperties>
</file>