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8" r:id="rId5"/>
    <p:sldId id="267" r:id="rId6"/>
    <p:sldId id="258" r:id="rId7"/>
    <p:sldId id="269" r:id="rId8"/>
    <p:sldId id="264" r:id="rId9"/>
    <p:sldId id="259" r:id="rId10"/>
    <p:sldId id="260" r:id="rId11"/>
    <p:sldId id="262" r:id="rId12"/>
    <p:sldId id="263" r:id="rId13"/>
    <p:sldId id="271" r:id="rId14"/>
    <p:sldId id="270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/>
              <a:t>Processamento Digital de Sinais</a:t>
            </a:r>
            <a:br>
              <a:rPr lang="pt-BR" sz="4400" dirty="0" smtClean="0"/>
            </a:br>
            <a:r>
              <a:rPr lang="pt-BR" sz="4400" dirty="0" smtClean="0"/>
              <a:t>Análise no domínio da frequência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pt-BR" dirty="0" smtClean="0"/>
              <a:t>Pulso retangular –-Fourier--&gt; </a:t>
            </a:r>
            <a:r>
              <a:rPr lang="pt-BR" dirty="0" err="1" smtClean="0"/>
              <a:t>Sinc</a:t>
            </a:r>
            <a:endParaRPr lang="pt-B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14" y="1628800"/>
            <a:ext cx="8937982" cy="4104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4586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Coeficientes de Fourier para trem de pulso</a:t>
            </a:r>
            <a:endParaRPr lang="pt-B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66" y="1430530"/>
            <a:ext cx="9159931" cy="548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3715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Transformada de Fourier Discreta de sinais aperiódicos</a:t>
            </a:r>
            <a:endParaRPr lang="pt-B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6" y="1915556"/>
            <a:ext cx="9112936" cy="3258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6017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Número de coeficientes</a:t>
            </a:r>
            <a:endParaRPr lang="pt-BR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006" y="2060848"/>
            <a:ext cx="5703988" cy="1369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582" y="3902981"/>
            <a:ext cx="5380836" cy="1614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5049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Número de coeficientes</a:t>
            </a:r>
            <a:endParaRPr lang="pt-BR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70788"/>
            <a:ext cx="6552728" cy="5395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889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Transformada de Fourier de sinais contínuos aperiódicos</a:t>
            </a:r>
          </a:p>
          <a:p>
            <a:r>
              <a:rPr lang="pt-BR" dirty="0" smtClean="0"/>
              <a:t>Transformada de Fourier Discreta de sinais periódicos</a:t>
            </a:r>
            <a:endParaRPr lang="pt-BR" dirty="0" smtClean="0"/>
          </a:p>
          <a:p>
            <a:r>
              <a:rPr lang="pt-BR" dirty="0" smtClean="0"/>
              <a:t>Transformada de Fourier de sinais periódicos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192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Transformada de Fourier de sinais contínuos aperiódicos</a:t>
            </a:r>
            <a:endParaRPr lang="pt-B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81" y="2311709"/>
            <a:ext cx="8924038" cy="286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571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Transformada de Fourier Sinais contínuos periódicos</a:t>
            </a:r>
            <a:endParaRPr lang="pt-BR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68" y="2140581"/>
            <a:ext cx="8868263" cy="3207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395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Transformada de Fourier Discreta de sinais periódicos</a:t>
            </a:r>
            <a:endParaRPr lang="pt-BR" dirty="0"/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055" y="2070861"/>
            <a:ext cx="7833888" cy="3346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7616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Transformada do pulso retangular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123" y="2250066"/>
            <a:ext cx="6757755" cy="3196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56" y="1196890"/>
            <a:ext cx="8155300" cy="5688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72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Transformada do pulso retangular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144000" cy="5328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203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Calcule a DFT/FFT usando </a:t>
            </a:r>
            <a:r>
              <a:rPr lang="pt-BR" dirty="0" err="1" smtClean="0"/>
              <a:t>Matlab</a:t>
            </a:r>
            <a:r>
              <a:rPr lang="pt-BR" dirty="0" smtClean="0"/>
              <a:t> e plote o espectro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DFT</a:t>
            </a:r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2943" y="2560815"/>
            <a:ext cx="6218114" cy="2524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2179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Calculando: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Transformada de Fourier </a:t>
            </a:r>
            <a:br>
              <a:rPr lang="pt-BR" dirty="0" smtClean="0"/>
            </a:br>
            <a:r>
              <a:rPr lang="pt-BR" dirty="0" smtClean="0"/>
              <a:t>Pulso retangular (periódico)</a:t>
            </a:r>
            <a:endParaRPr lang="pt-B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500" y="2012039"/>
            <a:ext cx="5494548" cy="1073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140968"/>
            <a:ext cx="6688287" cy="3129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4862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3122</TotalTime>
  <Words>101</Words>
  <Application>Microsoft Office PowerPoint</Application>
  <PresentationFormat>Apresentação na tela (4:3)</PresentationFormat>
  <Paragraphs>25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Concurso</vt:lpstr>
      <vt:lpstr>Processamento Digital de Sinais Análise no domínio da frequência</vt:lpstr>
      <vt:lpstr>Sumário</vt:lpstr>
      <vt:lpstr>Transformada de Fourier de sinais contínuos aperiódicos</vt:lpstr>
      <vt:lpstr>Transformada de Fourier Sinais contínuos periódicos</vt:lpstr>
      <vt:lpstr>Transformada de Fourier Discreta de sinais periódicos</vt:lpstr>
      <vt:lpstr>Transformada do pulso retangular</vt:lpstr>
      <vt:lpstr>Transformada do pulso retangular</vt:lpstr>
      <vt:lpstr>Exemplos de DFT</vt:lpstr>
      <vt:lpstr>Transformada de Fourier  Pulso retangular (periódico)</vt:lpstr>
      <vt:lpstr>Pulso retangular –-Fourier--&gt; Sinc</vt:lpstr>
      <vt:lpstr>Coeficientes de Fourier para trem de pulso</vt:lpstr>
      <vt:lpstr>Transformada de Fourier Discreta de sinais aperiódicos</vt:lpstr>
      <vt:lpstr>Número de coeficientes</vt:lpstr>
      <vt:lpstr>Número de coeficientes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224</cp:revision>
  <dcterms:created xsi:type="dcterms:W3CDTF">2014-04-07T18:16:52Z</dcterms:created>
  <dcterms:modified xsi:type="dcterms:W3CDTF">2014-07-25T20:57:29Z</dcterms:modified>
</cp:coreProperties>
</file>