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3" r:id="rId3"/>
    <p:sldId id="265" r:id="rId4"/>
    <p:sldId id="274" r:id="rId5"/>
    <p:sldId id="262" r:id="rId6"/>
    <p:sldId id="264" r:id="rId7"/>
    <p:sldId id="259" r:id="rId8"/>
    <p:sldId id="258" r:id="rId9"/>
    <p:sldId id="275" r:id="rId10"/>
    <p:sldId id="266" r:id="rId11"/>
    <p:sldId id="267" r:id="rId12"/>
    <p:sldId id="268" r:id="rId13"/>
    <p:sldId id="269" r:id="rId14"/>
    <p:sldId id="276" r:id="rId15"/>
    <p:sldId id="278" r:id="rId16"/>
    <p:sldId id="279" r:id="rId17"/>
    <p:sldId id="280" r:id="rId18"/>
    <p:sldId id="27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1644-AD69-4B73-9743-F4D29E4D4851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D4D0A-E28D-4D20-A3C8-A8008AF904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24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4D0A-E28D-4D20-A3C8-A8008AF904A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83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43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98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84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06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61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32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65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86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06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0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B397-8C24-4B8A-AA75-744DCDE249B8}" type="datetimeFigureOut">
              <a:rPr lang="pt-BR" smtClean="0"/>
              <a:t>28/07/2014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B00C0-722C-404D-AEF4-8460D4B5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51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h.ufsc.br/~conte/txt-poulai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ocs.org.br/portal/publicacoes/rbcs_00_27/rbcs27_10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ocs.org.br/portal/publicacoes/rbcs_00_27/rbcs27_10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ocs.org.br/portal/publicacoes/rbcs_00_27/rbcs27_10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ocs.org.br/portal/publicacoes/rbcs_00_27/rbcs27_10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fh.ufsc.br/%7Econte/livro-poula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2"/>
            <a:ext cx="4427984" cy="646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427984" y="476672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Jean Pierre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Poulain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Sociologias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alimentação: os comedores e o espaço social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alimentar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[tr.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Sociologies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l'alimentation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mangeurs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l'espace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alimentair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886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http://www.cfh.ufsc.br/~conte/txt-poulain.html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442042" y="3068960"/>
            <a:ext cx="50622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412122" y="5085184"/>
            <a:ext cx="4552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Aonde é que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(já)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encontramos o conceito de «espaço social»?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«Alimento-signo» | 1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9065" y="1586132"/>
            <a:ext cx="8229600" cy="4525963"/>
          </a:xfrm>
        </p:spPr>
        <p:txBody>
          <a:bodyPr>
            <a:normAutofit fontScale="40000" lnSpcReduction="20000"/>
          </a:bodyPr>
          <a:lstStyle/>
          <a:p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Fischler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1980; 1988),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o ato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de «</a:t>
            </a:r>
            <a:r>
              <a:rPr lang="pt-BR" sz="5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de alimentos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» é uma das bases do processo de </a:t>
            </a: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identificação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, porque está associado a uma representação que </a:t>
            </a:r>
            <a:r>
              <a:rPr lang="pt-BR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Fishler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define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5500" i="1" dirty="0">
                <a:latin typeface="Arial" panose="020B0604020202020204" pitchFamily="34" charset="0"/>
                <a:cs typeface="Arial" panose="020B0604020202020204" pitchFamily="34" charset="0"/>
              </a:rPr>
              <a:t>contaminação analógica, ou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seja, a de que certas características do alimento se transferem para o comedor. </a:t>
            </a:r>
          </a:p>
          <a:p>
            <a:r>
              <a:rPr lang="pt-BR" sz="5500" b="1" u="sng" dirty="0">
                <a:latin typeface="Arial" panose="020B0604020202020204" pitchFamily="34" charset="0"/>
                <a:cs typeface="Arial" panose="020B0604020202020204" pitchFamily="34" charset="0"/>
              </a:rPr>
              <a:t>Incorporação é «(...) a ação através da qual a comida atravessa a fronteira entre o mundo e o </a:t>
            </a:r>
            <a:r>
              <a:rPr lang="pt-BR" sz="5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“self”, </a:t>
            </a:r>
            <a:r>
              <a:rPr lang="pt-BR" sz="5500" b="1" u="sng" dirty="0">
                <a:latin typeface="Arial" panose="020B0604020202020204" pitchFamily="34" charset="0"/>
                <a:cs typeface="Arial" panose="020B0604020202020204" pitchFamily="34" charset="0"/>
              </a:rPr>
              <a:t>entre o fora e o dentro de nosso corpo». </a:t>
            </a:r>
          </a:p>
          <a:p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, a incorporação do alimento seria consubstancial à conformação do próprio corpo, não somente do ponto de vista biológico, mas também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simbólico («alimento-signo») uma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vez que o consumo alimentar é também um processo no qual se metabolizam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identidades. </a:t>
            </a:r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5934933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FISCHLER, Claude. (1980), "Food Habits, Social Change and the Nature/Culture Dilemma".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Science Information,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n° 19/937-953.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_______. (1988), "Food, Self and Identity".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Science Information,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n° 27/275-292. </a:t>
            </a:r>
            <a:r>
              <a:rPr lang="pt-BR" sz="1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http://www.anpocs.org.br/portal/publicacoes/rbcs_00_27/rbcs27_10.htm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outro lado, no consumo do alimento-signo está em jogo também um processo de distinção e de classificação social (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Bourdieu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, 1979). </a:t>
            </a:r>
            <a:endParaRPr lang="pt-BR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Entretanto,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Fischler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(1980; 1988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) tal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classificação social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não pode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ser construída linearmente, como se a uma classe social correspondesse um repertório de produtos, e a estes alguns significados sociais específicos, como se cada produto conotasse uma pertinência social. </a:t>
            </a:r>
            <a:endParaRPr lang="pt-BR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significação é constituída por projeções, imaginários, mitos, que não têm necessariamente uma equivalência estrutural de classe. </a:t>
            </a:r>
            <a:endParaRPr lang="pt-BR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certa forma, os produtos-signo desafiam as equivalências estruturais, implodem por dentro das classes sociais e por fora delas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«Alimento-signo» | 2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325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BOURDIEU, Pierre. (1979), </a:t>
            </a:r>
            <a:r>
              <a:rPr lang="es-ES_tradnl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_trad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distinction</a:t>
            </a:r>
            <a:r>
              <a:rPr lang="es-ES_tradnl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Critique sociale du jugement.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Paris,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Minuit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http://www.anpocs.org.br/portal/publicacoes/rbcs_00_27/rbcs27_10.htm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Tecnologias de produção de sentido | 1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Uma vez que os produtos que circulam no mercado são suportes de significações, algumas questões acerca de onde se origina e de como se desenvolve o processo de significação são suscitadas.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Uma corrente de reflexão em torno dessa temática foi a "sociologia da </a:t>
            </a:r>
            <a:r>
              <a:rPr lang="pt-B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 media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na década de 60.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corrente teórica considerava que, no capitalismo avançado, os meios de comunicação de massa constituíam centros privilegiados de difusão de ideologia e de suporte do consumismo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Nessa visão, a publicidade era considerada como um imperativo categórico,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detentora do monopólio da produção de signos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e o consumidor era representado como seu apagado reflexo: ocupava o lugar do passivo, em uma relação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dominação simbólica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252" y="6488668"/>
            <a:ext cx="9123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http://www.anpocs.org.br/portal/publicacoes/rbcs_00_27/rbcs27_10.htm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Tecnologias de produção de sentido | 2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se observa atualmente é que alguns produtos industriais, especialmente os alimentos, são produzidos extensiva e intensivamente como signos, a partir de uma diversidade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que denominamos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tecnologias de produção de sentido. </a:t>
            </a: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dispositivos são instrumentos, métodos e técnicas que visam a criação, a planificação e o ordenamento de mensagens e imagens (produtos-signo) que circulam no mercado.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Identificamos três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tecnologias de sentido – 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imagem”,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forma”,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“tecnologia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forjam três dimensões do produto-signo: a publicidade, a embalagem e o espaço de venda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252" y="6488668"/>
            <a:ext cx="9123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http://www.anpocs.org.br/portal/publicacoes/rbcs_00_27/rbcs27_10.htm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74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«representação social»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alimentos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«representação social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a construção mental da realidade, que possibilita a compreensão e organização do mundo, bem como orienta o comportamento.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elementos da realidade, os conceitos, as teorias e as práticas são submetidos a uma reconstituição a partir das informações colhidas e da bagagem histórica (social e pessoal) do sujeito, permitindo, dessa forma, que se tornem compreensíveis e úteis.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Nesse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processo, as representações sociais tornam um objeto significante, introduzindo-o num espaço comum, digerindo-o de forma a permitir sua compreensão e sua incorporação como recurso peculiar ao sujeito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Existe uma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«representação social»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alimentos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DURKHEIM, ÉMILE. 1912. Pp. 466, 467, 469-472, 482-486, and 488-496 in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Elementary Forms of Religious Life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New York: Free Press, 1933, 1965.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SPINK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Mary Jane P.. O conceito de representação social na abordagem psicossocial.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Cad. Saúde Pública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[online]. 1993, vol.9, n.3</a:t>
            </a:r>
          </a:p>
        </p:txBody>
      </p:sp>
    </p:spTree>
    <p:extLst>
      <p:ext uri="{BB962C8B-B14F-4D97-AF65-F5344CB8AC3E}">
        <p14:creationId xmlns:p14="http://schemas.microsoft.com/office/powerpoint/2010/main" val="32945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«representações sociais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67544" y="1556792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representações sociais, segundo definição clássica apresentada por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Jodelet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(1985),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são: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socialmente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elaboradas e compartilhadas, contribuem para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construção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uma realidade comum, que possibilita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são, essencialmente, fenômenos sociais que, mesmo acessados a partir do seu conteúdo cognitivo, têm de ser entendidos a partir do seu contexto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seja, a partir das funções simbólicas e ideológicas a que servem e das formas de comunicação onde circulam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JODELET, D., 1985. La representación social: Fenómenos, concepto y teoría. In: </a:t>
            </a:r>
            <a:r>
              <a:rPr lang="es-ES" i="1" dirty="0" err="1"/>
              <a:t>Psicologia</a:t>
            </a:r>
            <a:r>
              <a:rPr lang="es-ES" i="1" dirty="0"/>
              <a:t> Social</a:t>
            </a:r>
            <a:r>
              <a:rPr lang="es-ES" dirty="0"/>
              <a:t> (S. </a:t>
            </a:r>
            <a:r>
              <a:rPr lang="es-ES" dirty="0" err="1"/>
              <a:t>Moscovici</a:t>
            </a:r>
            <a:r>
              <a:rPr lang="es-ES" dirty="0"/>
              <a:t>, </a:t>
            </a:r>
            <a:r>
              <a:rPr lang="es-ES" dirty="0" err="1"/>
              <a:t>org</a:t>
            </a:r>
            <a:r>
              <a:rPr lang="es-ES" dirty="0"/>
              <a:t>.), pp. 469-494, Barcelona: </a:t>
            </a:r>
            <a:r>
              <a:rPr lang="es-ES" dirty="0" err="1"/>
              <a:t>Paídos</a:t>
            </a:r>
            <a:r>
              <a:rPr lang="es-E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592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«representações sociais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67544" y="1556792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representações sociais, segundo definição clássica apresentada por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Jodelet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(1985),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consequentemente,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formas de conhecimento que se manifestam como elementos cognitivos — imagens, conceitos, categorias,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teorias —,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mas que não se reduzem jamais aos componentes cognitivos.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JODELET, D., 1985. La representación social: Fenómenos, concepto y teoría. In: </a:t>
            </a:r>
            <a:r>
              <a:rPr lang="es-ES" i="1" dirty="0" err="1"/>
              <a:t>Psicologia</a:t>
            </a:r>
            <a:r>
              <a:rPr lang="es-ES" i="1" dirty="0"/>
              <a:t> Social</a:t>
            </a:r>
            <a:r>
              <a:rPr lang="es-ES" dirty="0"/>
              <a:t> (S. </a:t>
            </a:r>
            <a:r>
              <a:rPr lang="es-ES" dirty="0" err="1"/>
              <a:t>Moscovici</a:t>
            </a:r>
            <a:r>
              <a:rPr lang="es-ES" dirty="0"/>
              <a:t>, </a:t>
            </a:r>
            <a:r>
              <a:rPr lang="es-ES" dirty="0" err="1"/>
              <a:t>org</a:t>
            </a:r>
            <a:r>
              <a:rPr lang="es-ES" dirty="0"/>
              <a:t>.), pp. 469-494, Barcelona: </a:t>
            </a:r>
            <a:r>
              <a:rPr lang="es-ES" dirty="0" err="1"/>
              <a:t>Paídos</a:t>
            </a:r>
            <a:r>
              <a:rPr lang="es-E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477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cielo.br/img/revistas/csp/v9n3/06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7"/>
            <a:ext cx="8489169" cy="62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7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pt-B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Habitus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 «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Habitus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alimentar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Bourdieu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1983), ao definir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conceito de «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habitus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considera esse movimento dialético de interiorização da exterioridade e exteriorização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interioridade. 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ele, o «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habitus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«um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sistema de disposições duráveis,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[...] predispostas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funcionar como estruturas estruturantes, isto é, como princípio gerador e estruturador das práticas e das representações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...»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(p. 61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Logo, o conceito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«hábito alimentar»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4332" y="6211669"/>
            <a:ext cx="916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BOURDIEU, Pierre. Esboço de uma teoria da prática. In: Ortiz, Renato (org.).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Bourdieu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1a. ed., São Paulo: Ática, 1983. p.46-81. </a:t>
            </a:r>
          </a:p>
        </p:txBody>
      </p:sp>
    </p:spTree>
    <p:extLst>
      <p:ext uri="{BB962C8B-B14F-4D97-AF65-F5344CB8AC3E}">
        <p14:creationId xmlns:p14="http://schemas.microsoft.com/office/powerpoint/2010/main" val="11576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massa corporal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IMC é determinado pela divisão da massa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indivíduo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quadrado de sua altura, onde a massa está em quilogramas e a altura está em metros.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pessoa com 73 quilogramas de massa e 1,73 metros de altura, teremos: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 descr="\mbox{IMC} = \frac{\mbox{massa}}{(\mbox{altura} \cdot \mbox{altura})}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81180"/>
            <a:ext cx="252028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\mbox{IMC} = \frac{73\;\mbox{kg}}{1,\!73\;\mbox{m} \cdot 1,\!73\;\mbox{m}} = 24,\!39\;\mbox{kg}/\mbox{m}^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93" y="5044008"/>
            <a:ext cx="3601358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1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18323"/>
              </p:ext>
            </p:extLst>
          </p:nvPr>
        </p:nvGraphicFramePr>
        <p:xfrm>
          <a:off x="539552" y="1556792"/>
          <a:ext cx="8064896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2791696"/>
                <a:gridCol w="52732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Classificação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 16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Magreza grave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a &lt; 17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Magreza moderada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 a &lt; 18,5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Magreza leve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18,5 a &lt; 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Saudável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 a &lt; 30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Sobrepeso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 a &lt; 35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Obesidade Grau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 a &lt; 40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Obesidade Grau II (severa)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≥ 40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Obesidade Grau III (mórbida)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massa corporal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5822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948264" y="1268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Prevalência da obesidade como % da população total (IMC acima de 30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Adulto com 20 anos ou mais com IMC acima de 30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48263" y="6211669"/>
            <a:ext cx="363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Economist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Dezembro 2012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" y="0"/>
            <a:ext cx="1066588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22" y="0"/>
            <a:ext cx="1065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Prevalência da sobrepeso como % da população total (IMC acima de 25)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Dois terços dos americanos adultos estão acima do peso (IMC &gt; 25).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 «preocupante»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que 36% dos adultos e 17% das crianças  estejam não apenas acima do peso, mas obesas, com um IMC de ao menos 30 (por exemplo, pesam 92 quilos ou  mais com 1,75 de altura). 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Reino Unido, 25% de todas as mulheres são obesas (24% dos homens).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Brasil em 2008, 53% em acima de IMC 25. China, 25% estão acima de IMC 25.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" y="647964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Economist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26 Dezembro 2012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3" y="188640"/>
            <a:ext cx="9147092" cy="625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" y="116632"/>
            <a:ext cx="9139209" cy="604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abordagem...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1. Uma abordagem marxista (?).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 Uma abordagem funcionalista (?)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abordagem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[interacionista] (?)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abordagem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[sistêmica]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(?)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abordagem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[fisiológica] (?)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 Uma abordagem [...]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6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1418</Words>
  <Application>Microsoft Office PowerPoint</Application>
  <PresentationFormat>Apresentação na tela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Índice de massa corporal</vt:lpstr>
      <vt:lpstr>Índice de massa corporal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Uma abordagem...</vt:lpstr>
      <vt:lpstr>«Alimento-signo» | 1</vt:lpstr>
      <vt:lpstr>«Alimento-signo» | 2</vt:lpstr>
      <vt:lpstr>Tecnologias de produção de sentido | 1</vt:lpstr>
      <vt:lpstr>Tecnologias de produção de sentido | 2</vt:lpstr>
      <vt:lpstr>A «representação social» dos alimentos</vt:lpstr>
      <vt:lpstr>As «representações sociais»</vt:lpstr>
      <vt:lpstr>As «representações sociais»</vt:lpstr>
      <vt:lpstr>Apresentação do PowerPoint</vt:lpstr>
      <vt:lpstr>«Habitus» e «Habitus» alimentar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Davide</dc:creator>
  <cp:lastModifiedBy>Davide</cp:lastModifiedBy>
  <cp:revision>22</cp:revision>
  <dcterms:created xsi:type="dcterms:W3CDTF">2013-08-26T18:13:24Z</dcterms:created>
  <dcterms:modified xsi:type="dcterms:W3CDTF">2014-07-28T17:43:11Z</dcterms:modified>
</cp:coreProperties>
</file>