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2" r:id="rId3"/>
    <p:sldId id="256" r:id="rId4"/>
    <p:sldId id="257" r:id="rId5"/>
    <p:sldId id="258" r:id="rId6"/>
    <p:sldId id="260" r:id="rId7"/>
    <p:sldId id="259" r:id="rId8"/>
    <p:sldId id="261" r:id="rId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B7A85-835C-4BC8-A01B-ACEBA02868B7}" type="datetimeFigureOut">
              <a:rPr lang="pt-BR" smtClean="0"/>
              <a:t>21/06/2016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7A4DF-D219-4CF7-BA92-CC4722F3A7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781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B7A85-835C-4BC8-A01B-ACEBA02868B7}" type="datetimeFigureOut">
              <a:rPr lang="pt-BR" smtClean="0"/>
              <a:t>21/06/2016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7A4DF-D219-4CF7-BA92-CC4722F3A7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1612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B7A85-835C-4BC8-A01B-ACEBA02868B7}" type="datetimeFigureOut">
              <a:rPr lang="pt-BR" smtClean="0"/>
              <a:t>21/06/2016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7A4DF-D219-4CF7-BA92-CC4722F3A7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6579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B7A85-835C-4BC8-A01B-ACEBA02868B7}" type="datetimeFigureOut">
              <a:rPr lang="pt-BR" smtClean="0"/>
              <a:t>21/06/2016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7A4DF-D219-4CF7-BA92-CC4722F3A7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208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B7A85-835C-4BC8-A01B-ACEBA02868B7}" type="datetimeFigureOut">
              <a:rPr lang="pt-BR" smtClean="0"/>
              <a:t>21/06/2016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7A4DF-D219-4CF7-BA92-CC4722F3A7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3304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B7A85-835C-4BC8-A01B-ACEBA02868B7}" type="datetimeFigureOut">
              <a:rPr lang="pt-BR" smtClean="0"/>
              <a:t>21/06/2016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7A4DF-D219-4CF7-BA92-CC4722F3A7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251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B7A85-835C-4BC8-A01B-ACEBA02868B7}" type="datetimeFigureOut">
              <a:rPr lang="pt-BR" smtClean="0"/>
              <a:t>21/06/2016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7A4DF-D219-4CF7-BA92-CC4722F3A7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8741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B7A85-835C-4BC8-A01B-ACEBA02868B7}" type="datetimeFigureOut">
              <a:rPr lang="pt-BR" smtClean="0"/>
              <a:t>21/06/2016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7A4DF-D219-4CF7-BA92-CC4722F3A7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248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B7A85-835C-4BC8-A01B-ACEBA02868B7}" type="datetimeFigureOut">
              <a:rPr lang="pt-BR" smtClean="0"/>
              <a:t>21/06/2016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7A4DF-D219-4CF7-BA92-CC4722F3A7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1859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B7A85-835C-4BC8-A01B-ACEBA02868B7}" type="datetimeFigureOut">
              <a:rPr lang="pt-BR" smtClean="0"/>
              <a:t>21/06/2016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7A4DF-D219-4CF7-BA92-CC4722F3A7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6637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B7A85-835C-4BC8-A01B-ACEBA02868B7}" type="datetimeFigureOut">
              <a:rPr lang="pt-BR" smtClean="0"/>
              <a:t>21/06/2016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7A4DF-D219-4CF7-BA92-CC4722F3A7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1939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9B7A85-835C-4BC8-A01B-ACEBA02868B7}" type="datetimeFigureOut">
              <a:rPr lang="pt-BR" smtClean="0"/>
              <a:t>21/06/2016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7A4DF-D219-4CF7-BA92-CC4722F3A7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3809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74340"/>
            <a:ext cx="6696744" cy="5450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2329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64704"/>
            <a:ext cx="6740492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9240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55" y="1196752"/>
            <a:ext cx="7123120" cy="4680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3310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437" y="1667568"/>
            <a:ext cx="6229125" cy="4391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0549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908720"/>
            <a:ext cx="7793170" cy="4813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5915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8208912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5856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12" y="692696"/>
            <a:ext cx="7296975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32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2"/>
            <a:ext cx="8136903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51104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Apresentação na tela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CARLOS AURELIO DILLI GONCALVES</dc:creator>
  <cp:lastModifiedBy>CARLOS AURELIO DILLI GONCALVES</cp:lastModifiedBy>
  <cp:revision>2</cp:revision>
  <dcterms:created xsi:type="dcterms:W3CDTF">2016-06-21T21:22:34Z</dcterms:created>
  <dcterms:modified xsi:type="dcterms:W3CDTF">2016-06-21T21:33:57Z</dcterms:modified>
</cp:coreProperties>
</file>