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8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1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57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0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3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4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4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85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3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93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7A85-835C-4BC8-A01B-ACEBA02868B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A4DF-D219-4CF7-BA92-CC4722F3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8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74340"/>
            <a:ext cx="6696744" cy="545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32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7404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4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5" y="1196752"/>
            <a:ext cx="712312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1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37" y="1667568"/>
            <a:ext cx="6229125" cy="43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4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8720"/>
            <a:ext cx="7793170" cy="481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1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85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2" y="692696"/>
            <a:ext cx="72969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369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110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Apresentação na tela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AURELIO DILLI GONCALVES</dc:creator>
  <cp:lastModifiedBy>CARLOS AURELIO DILLI GONCALVES</cp:lastModifiedBy>
  <cp:revision>2</cp:revision>
  <dcterms:created xsi:type="dcterms:W3CDTF">2016-06-21T21:22:34Z</dcterms:created>
  <dcterms:modified xsi:type="dcterms:W3CDTF">2016-06-21T21:33:57Z</dcterms:modified>
</cp:coreProperties>
</file>