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8" d="100"/>
          <a:sy n="88" d="100"/>
        </p:scale>
        <p:origin x="57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t-BR" smtClean="0"/>
              <a:t>Clique para editar o título mestre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D62E3AFF-8689-4AC7-A7B1-7278C80AE3AB}" type="datetimeFigureOut">
              <a:rPr lang="pt-BR" smtClean="0"/>
              <a:t>16/03/2020</a:t>
            </a:fld>
            <a:endParaRPr lang="pt-BR"/>
          </a:p>
        </p:txBody>
      </p:sp>
      <p:sp>
        <p:nvSpPr>
          <p:cNvPr id="5" name="Footer Placeholder 4"/>
          <p:cNvSpPr>
            <a:spLocks noGrp="1"/>
          </p:cNvSpPr>
          <p:nvPr>
            <p:ph type="ftr" sz="quarter" idx="11"/>
          </p:nvPr>
        </p:nvSpPr>
        <p:spPr/>
        <p:txBody>
          <a:bodyPr/>
          <a:lstStyle/>
          <a:p>
            <a:endParaRPr lang="pt-B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CB77A7E-E8BA-4C99-A921-E297846DB755}" type="slidenum">
              <a:rPr lang="pt-BR" smtClean="0"/>
              <a:t>‹nº›</a:t>
            </a:fld>
            <a:endParaRPr lang="pt-BR"/>
          </a:p>
        </p:txBody>
      </p:sp>
    </p:spTree>
    <p:extLst>
      <p:ext uri="{BB962C8B-B14F-4D97-AF65-F5344CB8AC3E}">
        <p14:creationId xmlns:p14="http://schemas.microsoft.com/office/powerpoint/2010/main" val="3167741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D62E3AFF-8689-4AC7-A7B1-7278C80AE3AB}" type="datetimeFigureOut">
              <a:rPr lang="pt-BR" smtClean="0"/>
              <a:t>16/03/2020</a:t>
            </a:fld>
            <a:endParaRPr lang="pt-BR"/>
          </a:p>
        </p:txBody>
      </p:sp>
      <p:sp>
        <p:nvSpPr>
          <p:cNvPr id="5" name="Footer Placeholder 4"/>
          <p:cNvSpPr>
            <a:spLocks noGrp="1"/>
          </p:cNvSpPr>
          <p:nvPr>
            <p:ph type="ftr" sz="quarter" idx="11"/>
          </p:nvPr>
        </p:nvSpPr>
        <p:spPr/>
        <p:txBody>
          <a:bodyPr/>
          <a:lstStyle/>
          <a:p>
            <a:endParaRPr lang="pt-B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CB77A7E-E8BA-4C99-A921-E297846DB755}" type="slidenum">
              <a:rPr lang="pt-BR" smtClean="0"/>
              <a:t>‹nº›</a:t>
            </a:fld>
            <a:endParaRPr lang="pt-BR"/>
          </a:p>
        </p:txBody>
      </p:sp>
    </p:spTree>
    <p:extLst>
      <p:ext uri="{BB962C8B-B14F-4D97-AF65-F5344CB8AC3E}">
        <p14:creationId xmlns:p14="http://schemas.microsoft.com/office/powerpoint/2010/main" val="4084310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t-BR" smtClean="0"/>
              <a:t>Clique para editar o título mestre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D62E3AFF-8689-4AC7-A7B1-7278C80AE3AB}" type="datetimeFigureOut">
              <a:rPr lang="pt-BR" smtClean="0"/>
              <a:t>16/03/2020</a:t>
            </a:fld>
            <a:endParaRPr lang="pt-BR"/>
          </a:p>
        </p:txBody>
      </p:sp>
      <p:sp>
        <p:nvSpPr>
          <p:cNvPr id="5" name="Footer Placeholder 4"/>
          <p:cNvSpPr>
            <a:spLocks noGrp="1"/>
          </p:cNvSpPr>
          <p:nvPr>
            <p:ph type="ftr" sz="quarter" idx="11"/>
          </p:nvPr>
        </p:nvSpPr>
        <p:spPr/>
        <p:txBody>
          <a:bodyPr/>
          <a:lstStyle/>
          <a:p>
            <a:endParaRPr lang="pt-B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CB77A7E-E8BA-4C99-A921-E297846DB755}" type="slidenum">
              <a:rPr lang="pt-BR" smtClean="0"/>
              <a:t>‹nº›</a:t>
            </a:fld>
            <a:endParaRPr lang="pt-B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674062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t-BR" smtClean="0"/>
              <a:t>Clique para editar o título mestre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BR" smtClean="0"/>
              <a:t>Clique para editar o texto mestre</a:t>
            </a:r>
          </a:p>
        </p:txBody>
      </p:sp>
      <p:sp>
        <p:nvSpPr>
          <p:cNvPr id="5" name="Date Placeholder 4"/>
          <p:cNvSpPr>
            <a:spLocks noGrp="1"/>
          </p:cNvSpPr>
          <p:nvPr>
            <p:ph type="dt" sz="half" idx="10"/>
          </p:nvPr>
        </p:nvSpPr>
        <p:spPr/>
        <p:txBody>
          <a:bodyPr/>
          <a:lstStyle/>
          <a:p>
            <a:fld id="{D62E3AFF-8689-4AC7-A7B1-7278C80AE3AB}" type="datetimeFigureOut">
              <a:rPr lang="pt-BR" smtClean="0"/>
              <a:t>16/03/2020</a:t>
            </a:fld>
            <a:endParaRPr lang="pt-BR"/>
          </a:p>
        </p:txBody>
      </p:sp>
      <p:sp>
        <p:nvSpPr>
          <p:cNvPr id="6" name="Footer Placeholder 5"/>
          <p:cNvSpPr>
            <a:spLocks noGrp="1"/>
          </p:cNvSpPr>
          <p:nvPr>
            <p:ph type="ftr" sz="quarter" idx="11"/>
          </p:nvPr>
        </p:nvSpPr>
        <p:spPr/>
        <p:txBody>
          <a:bodyPr/>
          <a:lstStyle/>
          <a:p>
            <a:endParaRPr lang="pt-B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CB77A7E-E8BA-4C99-A921-E297846DB755}" type="slidenum">
              <a:rPr lang="pt-BR" smtClean="0"/>
              <a:t>‹nº›</a:t>
            </a:fld>
            <a:endParaRPr lang="pt-BR"/>
          </a:p>
        </p:txBody>
      </p:sp>
    </p:spTree>
    <p:extLst>
      <p:ext uri="{BB962C8B-B14F-4D97-AF65-F5344CB8AC3E}">
        <p14:creationId xmlns:p14="http://schemas.microsoft.com/office/powerpoint/2010/main" val="3444576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t-BR" smtClean="0"/>
              <a:t>Clique para editar o título mestre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BR" smtClean="0"/>
              <a:t>Clique para editar o texto mestre</a:t>
            </a:r>
          </a:p>
        </p:txBody>
      </p:sp>
      <p:sp>
        <p:nvSpPr>
          <p:cNvPr id="5" name="Date Placeholder 4"/>
          <p:cNvSpPr>
            <a:spLocks noGrp="1"/>
          </p:cNvSpPr>
          <p:nvPr>
            <p:ph type="dt" sz="half" idx="10"/>
          </p:nvPr>
        </p:nvSpPr>
        <p:spPr/>
        <p:txBody>
          <a:bodyPr/>
          <a:lstStyle/>
          <a:p>
            <a:fld id="{D62E3AFF-8689-4AC7-A7B1-7278C80AE3AB}" type="datetimeFigureOut">
              <a:rPr lang="pt-BR" smtClean="0"/>
              <a:t>16/03/2020</a:t>
            </a:fld>
            <a:endParaRPr lang="pt-BR"/>
          </a:p>
        </p:txBody>
      </p:sp>
      <p:sp>
        <p:nvSpPr>
          <p:cNvPr id="6" name="Footer Placeholder 5"/>
          <p:cNvSpPr>
            <a:spLocks noGrp="1"/>
          </p:cNvSpPr>
          <p:nvPr>
            <p:ph type="ftr" sz="quarter" idx="11"/>
          </p:nvPr>
        </p:nvSpPr>
        <p:spPr/>
        <p:txBody>
          <a:bodyPr/>
          <a:lstStyle/>
          <a:p>
            <a:endParaRPr lang="pt-B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CB77A7E-E8BA-4C99-A921-E297846DB755}" type="slidenum">
              <a:rPr lang="pt-BR" smtClean="0"/>
              <a:t>‹nº›</a:t>
            </a:fld>
            <a:endParaRPr lang="pt-B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988382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t-BR" smtClean="0"/>
              <a:t>Clique para editar o título mestre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BR" smtClean="0"/>
              <a:t>Clique para editar o texto mestre</a:t>
            </a:r>
          </a:p>
        </p:txBody>
      </p:sp>
      <p:sp>
        <p:nvSpPr>
          <p:cNvPr id="5" name="Date Placeholder 4"/>
          <p:cNvSpPr>
            <a:spLocks noGrp="1"/>
          </p:cNvSpPr>
          <p:nvPr>
            <p:ph type="dt" sz="half" idx="10"/>
          </p:nvPr>
        </p:nvSpPr>
        <p:spPr/>
        <p:txBody>
          <a:bodyPr/>
          <a:lstStyle/>
          <a:p>
            <a:fld id="{D62E3AFF-8689-4AC7-A7B1-7278C80AE3AB}" type="datetimeFigureOut">
              <a:rPr lang="pt-BR" smtClean="0"/>
              <a:t>16/03/2020</a:t>
            </a:fld>
            <a:endParaRPr lang="pt-BR"/>
          </a:p>
        </p:txBody>
      </p:sp>
      <p:sp>
        <p:nvSpPr>
          <p:cNvPr id="6" name="Footer Placeholder 5"/>
          <p:cNvSpPr>
            <a:spLocks noGrp="1"/>
          </p:cNvSpPr>
          <p:nvPr>
            <p:ph type="ftr" sz="quarter" idx="11"/>
          </p:nvPr>
        </p:nvSpPr>
        <p:spPr/>
        <p:txBody>
          <a:bodyPr/>
          <a:lstStyle/>
          <a:p>
            <a:endParaRPr lang="pt-B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CB77A7E-E8BA-4C99-A921-E297846DB755}" type="slidenum">
              <a:rPr lang="pt-BR" smtClean="0"/>
              <a:t>‹nº›</a:t>
            </a:fld>
            <a:endParaRPr lang="pt-BR"/>
          </a:p>
        </p:txBody>
      </p:sp>
    </p:spTree>
    <p:extLst>
      <p:ext uri="{BB962C8B-B14F-4D97-AF65-F5344CB8AC3E}">
        <p14:creationId xmlns:p14="http://schemas.microsoft.com/office/powerpoint/2010/main" val="33956346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ncho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D62E3AFF-8689-4AC7-A7B1-7278C80AE3AB}" type="datetimeFigureOut">
              <a:rPr lang="pt-BR" smtClean="0"/>
              <a:t>16/03/2020</a:t>
            </a:fld>
            <a:endParaRPr lang="pt-BR"/>
          </a:p>
        </p:txBody>
      </p:sp>
      <p:sp>
        <p:nvSpPr>
          <p:cNvPr id="5" name="Footer Placeholder 4"/>
          <p:cNvSpPr>
            <a:spLocks noGrp="1"/>
          </p:cNvSpPr>
          <p:nvPr>
            <p:ph type="ftr" sz="quarter" idx="11"/>
          </p:nvPr>
        </p:nvSpPr>
        <p:spPr/>
        <p:txBody>
          <a:bodyPr/>
          <a:lstStyle/>
          <a:p>
            <a:endParaRPr lang="pt-B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CB77A7E-E8BA-4C99-A921-E297846DB755}" type="slidenum">
              <a:rPr lang="pt-BR" smtClean="0"/>
              <a:t>‹nº›</a:t>
            </a:fld>
            <a:endParaRPr lang="pt-BR"/>
          </a:p>
        </p:txBody>
      </p:sp>
    </p:spTree>
    <p:extLst>
      <p:ext uri="{BB962C8B-B14F-4D97-AF65-F5344CB8AC3E}">
        <p14:creationId xmlns:p14="http://schemas.microsoft.com/office/powerpoint/2010/main" val="25136111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D62E3AFF-8689-4AC7-A7B1-7278C80AE3AB}" type="datetimeFigureOut">
              <a:rPr lang="pt-BR" smtClean="0"/>
              <a:t>16/03/2020</a:t>
            </a:fld>
            <a:endParaRPr lang="pt-BR"/>
          </a:p>
        </p:txBody>
      </p:sp>
      <p:sp>
        <p:nvSpPr>
          <p:cNvPr id="5" name="Footer Placeholder 4"/>
          <p:cNvSpPr>
            <a:spLocks noGrp="1"/>
          </p:cNvSpPr>
          <p:nvPr>
            <p:ph type="ftr" sz="quarter" idx="11"/>
          </p:nvPr>
        </p:nvSpPr>
        <p:spPr/>
        <p:txBody>
          <a:bodyPr/>
          <a:lstStyle/>
          <a:p>
            <a:endParaRPr lang="pt-B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CB77A7E-E8BA-4C99-A921-E297846DB755}" type="slidenum">
              <a:rPr lang="pt-BR" smtClean="0"/>
              <a:t>‹nº›</a:t>
            </a:fld>
            <a:endParaRPr lang="pt-BR"/>
          </a:p>
        </p:txBody>
      </p:sp>
    </p:spTree>
    <p:extLst>
      <p:ext uri="{BB962C8B-B14F-4D97-AF65-F5344CB8AC3E}">
        <p14:creationId xmlns:p14="http://schemas.microsoft.com/office/powerpoint/2010/main" val="1124853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t-BR" smtClean="0"/>
              <a:t>Clique para editar o título mestre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D62E3AFF-8689-4AC7-A7B1-7278C80AE3AB}" type="datetimeFigureOut">
              <a:rPr lang="pt-BR" smtClean="0"/>
              <a:t>16/03/2020</a:t>
            </a:fld>
            <a:endParaRPr lang="pt-BR"/>
          </a:p>
        </p:txBody>
      </p:sp>
      <p:sp>
        <p:nvSpPr>
          <p:cNvPr id="5" name="Footer Placeholder 4"/>
          <p:cNvSpPr>
            <a:spLocks noGrp="1"/>
          </p:cNvSpPr>
          <p:nvPr>
            <p:ph type="ftr" sz="quarter" idx="11"/>
          </p:nvPr>
        </p:nvSpPr>
        <p:spPr/>
        <p:txBody>
          <a:bodyPr/>
          <a:lstStyle/>
          <a:p>
            <a:endParaRPr lang="pt-B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CB77A7E-E8BA-4C99-A921-E297846DB755}" type="slidenum">
              <a:rPr lang="pt-BR" smtClean="0"/>
              <a:t>‹nº›</a:t>
            </a:fld>
            <a:endParaRPr lang="pt-BR"/>
          </a:p>
        </p:txBody>
      </p:sp>
    </p:spTree>
    <p:extLst>
      <p:ext uri="{BB962C8B-B14F-4D97-AF65-F5344CB8AC3E}">
        <p14:creationId xmlns:p14="http://schemas.microsoft.com/office/powerpoint/2010/main" val="250894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D62E3AFF-8689-4AC7-A7B1-7278C80AE3AB}" type="datetimeFigureOut">
              <a:rPr lang="pt-BR" smtClean="0"/>
              <a:t>16/03/2020</a:t>
            </a:fld>
            <a:endParaRPr lang="pt-BR"/>
          </a:p>
        </p:txBody>
      </p:sp>
      <p:sp>
        <p:nvSpPr>
          <p:cNvPr id="5" name="Footer Placeholder 4"/>
          <p:cNvSpPr>
            <a:spLocks noGrp="1"/>
          </p:cNvSpPr>
          <p:nvPr>
            <p:ph type="ftr" sz="quarter" idx="11"/>
          </p:nvPr>
        </p:nvSpPr>
        <p:spPr/>
        <p:txBody>
          <a:bodyPr/>
          <a:lstStyle/>
          <a:p>
            <a:endParaRPr lang="pt-B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CB77A7E-E8BA-4C99-A921-E297846DB755}" type="slidenum">
              <a:rPr lang="pt-BR" smtClean="0"/>
              <a:t>‹nº›</a:t>
            </a:fld>
            <a:endParaRPr lang="pt-BR"/>
          </a:p>
        </p:txBody>
      </p:sp>
    </p:spTree>
    <p:extLst>
      <p:ext uri="{BB962C8B-B14F-4D97-AF65-F5344CB8AC3E}">
        <p14:creationId xmlns:p14="http://schemas.microsoft.com/office/powerpoint/2010/main" val="2060572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D62E3AFF-8689-4AC7-A7B1-7278C80AE3AB}" type="datetimeFigureOut">
              <a:rPr lang="pt-BR" smtClean="0"/>
              <a:t>16/03/2020</a:t>
            </a:fld>
            <a:endParaRPr lang="pt-BR"/>
          </a:p>
        </p:txBody>
      </p:sp>
      <p:sp>
        <p:nvSpPr>
          <p:cNvPr id="6" name="Footer Placeholder 5"/>
          <p:cNvSpPr>
            <a:spLocks noGrp="1"/>
          </p:cNvSpPr>
          <p:nvPr>
            <p:ph type="ftr" sz="quarter" idx="11"/>
          </p:nvPr>
        </p:nvSpPr>
        <p:spPr/>
        <p:txBody>
          <a:bodyPr/>
          <a:lstStyle/>
          <a:p>
            <a:endParaRPr lang="pt-B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CB77A7E-E8BA-4C99-A921-E297846DB755}" type="slidenum">
              <a:rPr lang="pt-BR" smtClean="0"/>
              <a:t>‹nº›</a:t>
            </a:fld>
            <a:endParaRPr lang="pt-BR"/>
          </a:p>
        </p:txBody>
      </p:sp>
    </p:spTree>
    <p:extLst>
      <p:ext uri="{BB962C8B-B14F-4D97-AF65-F5344CB8AC3E}">
        <p14:creationId xmlns:p14="http://schemas.microsoft.com/office/powerpoint/2010/main" val="4143756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t-BR" smtClean="0"/>
              <a:t>Clique para editar o título mestre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D62E3AFF-8689-4AC7-A7B1-7278C80AE3AB}" type="datetimeFigureOut">
              <a:rPr lang="pt-BR" smtClean="0"/>
              <a:t>16/03/2020</a:t>
            </a:fld>
            <a:endParaRPr lang="pt-BR"/>
          </a:p>
        </p:txBody>
      </p:sp>
      <p:sp>
        <p:nvSpPr>
          <p:cNvPr id="8" name="Footer Placeholder 7"/>
          <p:cNvSpPr>
            <a:spLocks noGrp="1"/>
          </p:cNvSpPr>
          <p:nvPr>
            <p:ph type="ftr" sz="quarter" idx="11"/>
          </p:nvPr>
        </p:nvSpPr>
        <p:spPr/>
        <p:txBody>
          <a:bodyPr/>
          <a:lstStyle/>
          <a:p>
            <a:endParaRPr lang="pt-B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CB77A7E-E8BA-4C99-A921-E297846DB755}" type="slidenum">
              <a:rPr lang="pt-BR" smtClean="0"/>
              <a:t>‹nº›</a:t>
            </a:fld>
            <a:endParaRPr lang="pt-BR"/>
          </a:p>
        </p:txBody>
      </p:sp>
    </p:spTree>
    <p:extLst>
      <p:ext uri="{BB962C8B-B14F-4D97-AF65-F5344CB8AC3E}">
        <p14:creationId xmlns:p14="http://schemas.microsoft.com/office/powerpoint/2010/main" val="1675555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D62E3AFF-8689-4AC7-A7B1-7278C80AE3AB}" type="datetimeFigureOut">
              <a:rPr lang="pt-BR" smtClean="0"/>
              <a:t>16/03/2020</a:t>
            </a:fld>
            <a:endParaRPr lang="pt-BR"/>
          </a:p>
        </p:txBody>
      </p:sp>
      <p:sp>
        <p:nvSpPr>
          <p:cNvPr id="4" name="Footer Placeholder 3"/>
          <p:cNvSpPr>
            <a:spLocks noGrp="1"/>
          </p:cNvSpPr>
          <p:nvPr>
            <p:ph type="ftr" sz="quarter" idx="11"/>
          </p:nvPr>
        </p:nvSpPr>
        <p:spPr/>
        <p:txBody>
          <a:bodyPr/>
          <a:lstStyle/>
          <a:p>
            <a:endParaRPr lang="pt-B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CB77A7E-E8BA-4C99-A921-E297846DB755}" type="slidenum">
              <a:rPr lang="pt-BR" smtClean="0"/>
              <a:t>‹nº›</a:t>
            </a:fld>
            <a:endParaRPr lang="pt-BR"/>
          </a:p>
        </p:txBody>
      </p:sp>
    </p:spTree>
    <p:extLst>
      <p:ext uri="{BB962C8B-B14F-4D97-AF65-F5344CB8AC3E}">
        <p14:creationId xmlns:p14="http://schemas.microsoft.com/office/powerpoint/2010/main" val="2630633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2E3AFF-8689-4AC7-A7B1-7278C80AE3AB}" type="datetimeFigureOut">
              <a:rPr lang="pt-BR" smtClean="0"/>
              <a:t>16/03/2020</a:t>
            </a:fld>
            <a:endParaRPr lang="pt-BR"/>
          </a:p>
        </p:txBody>
      </p:sp>
      <p:sp>
        <p:nvSpPr>
          <p:cNvPr id="3" name="Footer Placeholder 2"/>
          <p:cNvSpPr>
            <a:spLocks noGrp="1"/>
          </p:cNvSpPr>
          <p:nvPr>
            <p:ph type="ftr" sz="quarter" idx="11"/>
          </p:nvPr>
        </p:nvSpPr>
        <p:spPr/>
        <p:txBody>
          <a:bodyPr/>
          <a:lstStyle/>
          <a:p>
            <a:endParaRPr lang="pt-B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CB77A7E-E8BA-4C99-A921-E297846DB755}" type="slidenum">
              <a:rPr lang="pt-BR" smtClean="0"/>
              <a:t>‹nº›</a:t>
            </a:fld>
            <a:endParaRPr lang="pt-BR"/>
          </a:p>
        </p:txBody>
      </p:sp>
    </p:spTree>
    <p:extLst>
      <p:ext uri="{BB962C8B-B14F-4D97-AF65-F5344CB8AC3E}">
        <p14:creationId xmlns:p14="http://schemas.microsoft.com/office/powerpoint/2010/main" val="3134676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t-BR" smtClean="0"/>
              <a:t>Clique para editar o título mestre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D62E3AFF-8689-4AC7-A7B1-7278C80AE3AB}" type="datetimeFigureOut">
              <a:rPr lang="pt-BR" smtClean="0"/>
              <a:t>16/03/2020</a:t>
            </a:fld>
            <a:endParaRPr lang="pt-BR"/>
          </a:p>
        </p:txBody>
      </p:sp>
      <p:sp>
        <p:nvSpPr>
          <p:cNvPr id="6" name="Footer Placeholder 5"/>
          <p:cNvSpPr>
            <a:spLocks noGrp="1"/>
          </p:cNvSpPr>
          <p:nvPr>
            <p:ph type="ftr" sz="quarter" idx="11"/>
          </p:nvPr>
        </p:nvSpPr>
        <p:spPr/>
        <p:txBody>
          <a:bodyPr/>
          <a:lstStyle/>
          <a:p>
            <a:endParaRPr lang="pt-B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CB77A7E-E8BA-4C99-A921-E297846DB755}" type="slidenum">
              <a:rPr lang="pt-BR" smtClean="0"/>
              <a:t>‹nº›</a:t>
            </a:fld>
            <a:endParaRPr lang="pt-BR"/>
          </a:p>
        </p:txBody>
      </p:sp>
    </p:spTree>
    <p:extLst>
      <p:ext uri="{BB962C8B-B14F-4D97-AF65-F5344CB8AC3E}">
        <p14:creationId xmlns:p14="http://schemas.microsoft.com/office/powerpoint/2010/main" val="2797234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D62E3AFF-8689-4AC7-A7B1-7278C80AE3AB}" type="datetimeFigureOut">
              <a:rPr lang="pt-BR" smtClean="0"/>
              <a:t>16/03/2020</a:t>
            </a:fld>
            <a:endParaRPr lang="pt-BR"/>
          </a:p>
        </p:txBody>
      </p:sp>
      <p:sp>
        <p:nvSpPr>
          <p:cNvPr id="6" name="Footer Placeholder 5"/>
          <p:cNvSpPr>
            <a:spLocks noGrp="1"/>
          </p:cNvSpPr>
          <p:nvPr>
            <p:ph type="ftr" sz="quarter" idx="11"/>
          </p:nvPr>
        </p:nvSpPr>
        <p:spPr/>
        <p:txBody>
          <a:bodyPr/>
          <a:lstStyle/>
          <a:p>
            <a:endParaRPr lang="pt-B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CB77A7E-E8BA-4C99-A921-E297846DB755}" type="slidenum">
              <a:rPr lang="pt-BR" smtClean="0"/>
              <a:t>‹nº›</a:t>
            </a:fld>
            <a:endParaRPr lang="pt-BR"/>
          </a:p>
        </p:txBody>
      </p:sp>
    </p:spTree>
    <p:extLst>
      <p:ext uri="{BB962C8B-B14F-4D97-AF65-F5344CB8AC3E}">
        <p14:creationId xmlns:p14="http://schemas.microsoft.com/office/powerpoint/2010/main" val="3883050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62E3AFF-8689-4AC7-A7B1-7278C80AE3AB}" type="datetimeFigureOut">
              <a:rPr lang="pt-BR" smtClean="0"/>
              <a:t>16/03/2020</a:t>
            </a:fld>
            <a:endParaRPr lang="pt-B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t-B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CB77A7E-E8BA-4C99-A921-E297846DB755}" type="slidenum">
              <a:rPr lang="pt-BR" smtClean="0"/>
              <a:t>‹nº›</a:t>
            </a:fld>
            <a:endParaRPr lang="pt-BR"/>
          </a:p>
        </p:txBody>
      </p:sp>
    </p:spTree>
    <p:extLst>
      <p:ext uri="{BB962C8B-B14F-4D97-AF65-F5344CB8AC3E}">
        <p14:creationId xmlns:p14="http://schemas.microsoft.com/office/powerpoint/2010/main" val="42472092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bvsilveira@gmail.com" TargetMode="External"/><Relationship Id="rId2" Type="http://schemas.openxmlformats.org/officeDocument/2006/relationships/hyperlink" Target="mailto:karlasilveira@Unipampa.edu.br"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5" Type="http://schemas.openxmlformats.org/officeDocument/2006/relationships/hyperlink" Target="https://prehistoria.tumblr.com/" TargetMode="Externa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hyperlink" Target="http://issocompensa.com/arte/o-bisao-de-altamira-15-000-anos" TargetMode="External"/><Relationship Id="rId2" Type="http://schemas.openxmlformats.org/officeDocument/2006/relationships/image" Target="../media/image4.jpg"/><Relationship Id="rId1" Type="http://schemas.openxmlformats.org/officeDocument/2006/relationships/slideLayout" Target="../slideLayouts/slideLayout2.xml"/><Relationship Id="rId5" Type="http://schemas.openxmlformats.org/officeDocument/2006/relationships/hyperlink" Target="http://tyba.com.br/br/resultado/?busca=Pintura%20Rupestre&amp;pag=4#registro-cd407_538.jpg" TargetMode="Externa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br.pinterest.com/pin/85498092901932935/" TargetMode="Externa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153784" y="424544"/>
            <a:ext cx="8915399" cy="544286"/>
          </a:xfrm>
        </p:spPr>
        <p:txBody>
          <a:bodyPr>
            <a:normAutofit fontScale="90000"/>
          </a:bodyPr>
          <a:lstStyle/>
          <a:p>
            <a:pPr algn="ctr"/>
            <a:r>
              <a:rPr lang="pt-BR" sz="3200" b="1" dirty="0" smtClean="0">
                <a:latin typeface="Arial" panose="020B0604020202020204" pitchFamily="34" charset="0"/>
                <a:cs typeface="Arial" panose="020B0604020202020204" pitchFamily="34" charset="0"/>
              </a:rPr>
              <a:t>UNIVERSIDADE FEDERAL DO PAMPA</a:t>
            </a:r>
            <a:endParaRPr lang="pt-BR" sz="3200" b="1" dirty="0">
              <a:latin typeface="Arial" panose="020B0604020202020204" pitchFamily="34" charset="0"/>
              <a:cs typeface="Arial" panose="020B0604020202020204" pitchFamily="34" charset="0"/>
            </a:endParaRPr>
          </a:p>
        </p:txBody>
      </p:sp>
      <p:sp>
        <p:nvSpPr>
          <p:cNvPr id="3" name="Subtítulo 2"/>
          <p:cNvSpPr>
            <a:spLocks noGrp="1"/>
          </p:cNvSpPr>
          <p:nvPr>
            <p:ph type="subTitle" idx="1"/>
          </p:nvPr>
        </p:nvSpPr>
        <p:spPr>
          <a:xfrm>
            <a:off x="2153784" y="1152436"/>
            <a:ext cx="8915399" cy="872307"/>
          </a:xfrm>
        </p:spPr>
        <p:txBody>
          <a:bodyPr>
            <a:noAutofit/>
          </a:bodyPr>
          <a:lstStyle/>
          <a:p>
            <a:pPr algn="ctr"/>
            <a:r>
              <a:rPr lang="pt-BR" sz="2000" dirty="0" smtClean="0">
                <a:solidFill>
                  <a:schemeClr val="tx1"/>
                </a:solidFill>
                <a:latin typeface="Arial" panose="020B0604020202020204" pitchFamily="34" charset="0"/>
                <a:cs typeface="Arial" panose="020B0604020202020204" pitchFamily="34" charset="0"/>
              </a:rPr>
              <a:t>ENGENHARIA CARTOGRÁFICA E DE AGRIMENSURA</a:t>
            </a:r>
          </a:p>
          <a:p>
            <a:pPr algn="ctr"/>
            <a:r>
              <a:rPr lang="pt-BR" sz="2000" dirty="0" smtClean="0">
                <a:solidFill>
                  <a:schemeClr val="tx1"/>
                </a:solidFill>
                <a:latin typeface="Arial" panose="020B0604020202020204" pitchFamily="34" charset="0"/>
                <a:cs typeface="Arial" panose="020B0604020202020204" pitchFamily="34" charset="0"/>
              </a:rPr>
              <a:t>CAMPUS ITAQUI</a:t>
            </a:r>
          </a:p>
        </p:txBody>
      </p:sp>
      <p:sp>
        <p:nvSpPr>
          <p:cNvPr id="4" name="Retângulo 3"/>
          <p:cNvSpPr/>
          <p:nvPr/>
        </p:nvSpPr>
        <p:spPr>
          <a:xfrm>
            <a:off x="2153784" y="2787141"/>
            <a:ext cx="8915399" cy="1569660"/>
          </a:xfrm>
          <a:prstGeom prst="rect">
            <a:avLst/>
          </a:prstGeom>
        </p:spPr>
        <p:txBody>
          <a:bodyPr wrap="square">
            <a:spAutoFit/>
          </a:bodyPr>
          <a:lstStyle/>
          <a:p>
            <a:pPr algn="ctr"/>
            <a:r>
              <a:rPr lang="pt-BR" sz="3200" dirty="0" smtClean="0">
                <a:solidFill>
                  <a:schemeClr val="tx1"/>
                </a:solidFill>
                <a:latin typeface="Arial" panose="020B0604020202020204" pitchFamily="34" charset="0"/>
                <a:cs typeface="Arial" panose="020B0604020202020204" pitchFamily="34" charset="0"/>
              </a:rPr>
              <a:t>DESENHO GEOMÁTRICO </a:t>
            </a:r>
          </a:p>
          <a:p>
            <a:pPr algn="ctr"/>
            <a:r>
              <a:rPr lang="pt-BR" sz="3200" dirty="0" smtClean="0">
                <a:solidFill>
                  <a:schemeClr val="tx1"/>
                </a:solidFill>
                <a:latin typeface="Arial" panose="020B0604020202020204" pitchFamily="34" charset="0"/>
                <a:cs typeface="Arial" panose="020B0604020202020204" pitchFamily="34" charset="0"/>
              </a:rPr>
              <a:t>E </a:t>
            </a:r>
          </a:p>
          <a:p>
            <a:pPr algn="ctr"/>
            <a:r>
              <a:rPr lang="pt-BR" sz="3200" dirty="0" smtClean="0">
                <a:solidFill>
                  <a:schemeClr val="tx1"/>
                </a:solidFill>
                <a:latin typeface="Arial" panose="020B0604020202020204" pitchFamily="34" charset="0"/>
                <a:cs typeface="Arial" panose="020B0604020202020204" pitchFamily="34" charset="0"/>
              </a:rPr>
              <a:t>GEOMETRIA DESCRITIVA</a:t>
            </a:r>
            <a:endParaRPr lang="pt-BR" sz="3200" dirty="0">
              <a:solidFill>
                <a:schemeClr val="tx1"/>
              </a:solidFill>
              <a:latin typeface="Arial" panose="020B0604020202020204" pitchFamily="34" charset="0"/>
              <a:cs typeface="Arial" panose="020B0604020202020204" pitchFamily="34" charset="0"/>
            </a:endParaRPr>
          </a:p>
        </p:txBody>
      </p:sp>
      <p:sp>
        <p:nvSpPr>
          <p:cNvPr id="5" name="Retângulo 4"/>
          <p:cNvSpPr/>
          <p:nvPr/>
        </p:nvSpPr>
        <p:spPr>
          <a:xfrm>
            <a:off x="2153784" y="5089927"/>
            <a:ext cx="8915399" cy="1754326"/>
          </a:xfrm>
          <a:prstGeom prst="rect">
            <a:avLst/>
          </a:prstGeom>
        </p:spPr>
        <p:txBody>
          <a:bodyPr wrap="square">
            <a:spAutoFit/>
          </a:bodyPr>
          <a:lstStyle/>
          <a:p>
            <a:pPr algn="r"/>
            <a:r>
              <a:rPr lang="pt-BR" dirty="0" smtClean="0">
                <a:latin typeface="Arial" panose="020B0604020202020204" pitchFamily="34" charset="0"/>
                <a:cs typeface="Arial" panose="020B0604020202020204" pitchFamily="34" charset="0"/>
              </a:rPr>
              <a:t>Professora Karla Beatriz Vivian Silveira</a:t>
            </a:r>
          </a:p>
          <a:p>
            <a:pPr algn="r"/>
            <a:r>
              <a:rPr lang="pt-BR" dirty="0" smtClean="0">
                <a:solidFill>
                  <a:schemeClr val="tx1"/>
                </a:solidFill>
                <a:latin typeface="Arial" panose="020B0604020202020204" pitchFamily="34" charset="0"/>
                <a:cs typeface="Arial" panose="020B0604020202020204" pitchFamily="34" charset="0"/>
              </a:rPr>
              <a:t>(</a:t>
            </a:r>
            <a:r>
              <a:rPr lang="pt-BR" dirty="0" smtClean="0">
                <a:solidFill>
                  <a:schemeClr val="tx1"/>
                </a:solidFill>
                <a:latin typeface="Arial" panose="020B0604020202020204" pitchFamily="34" charset="0"/>
                <a:cs typeface="Arial" panose="020B0604020202020204" pitchFamily="34" charset="0"/>
                <a:hlinkClick r:id="rId2"/>
              </a:rPr>
              <a:t>karlasilveira@Unipampa.edu.br</a:t>
            </a:r>
            <a:r>
              <a:rPr lang="pt-BR" dirty="0" smtClean="0">
                <a:solidFill>
                  <a:schemeClr val="tx1"/>
                </a:solidFill>
                <a:latin typeface="Arial" panose="020B0604020202020204" pitchFamily="34" charset="0"/>
                <a:cs typeface="Arial" panose="020B0604020202020204" pitchFamily="34" charset="0"/>
              </a:rPr>
              <a:t>  </a:t>
            </a:r>
          </a:p>
          <a:p>
            <a:pPr algn="r"/>
            <a:r>
              <a:rPr lang="pt-BR" dirty="0" smtClean="0">
                <a:solidFill>
                  <a:schemeClr val="tx1"/>
                </a:solidFill>
                <a:latin typeface="Arial" panose="020B0604020202020204" pitchFamily="34" charset="0"/>
                <a:cs typeface="Arial" panose="020B0604020202020204" pitchFamily="34" charset="0"/>
              </a:rPr>
              <a:t>ou </a:t>
            </a:r>
            <a:r>
              <a:rPr lang="pt-BR" dirty="0" smtClean="0">
                <a:solidFill>
                  <a:schemeClr val="tx1"/>
                </a:solidFill>
                <a:latin typeface="Arial" panose="020B0604020202020204" pitchFamily="34" charset="0"/>
                <a:cs typeface="Arial" panose="020B0604020202020204" pitchFamily="34" charset="0"/>
                <a:hlinkClick r:id="rId3"/>
              </a:rPr>
              <a:t>kbvsilveira@gmail.com</a:t>
            </a:r>
            <a:r>
              <a:rPr lang="pt-BR" dirty="0" smtClean="0">
                <a:solidFill>
                  <a:schemeClr val="tx1"/>
                </a:solidFill>
                <a:latin typeface="Arial" panose="020B0604020202020204" pitchFamily="34" charset="0"/>
                <a:cs typeface="Arial" panose="020B0604020202020204" pitchFamily="34" charset="0"/>
              </a:rPr>
              <a:t>) </a:t>
            </a:r>
          </a:p>
          <a:p>
            <a:pPr algn="r"/>
            <a:endParaRPr lang="pt-BR" dirty="0" smtClean="0">
              <a:latin typeface="Arial" panose="020B0604020202020204" pitchFamily="34" charset="0"/>
              <a:cs typeface="Arial" panose="020B0604020202020204" pitchFamily="34" charset="0"/>
            </a:endParaRPr>
          </a:p>
          <a:p>
            <a:pPr algn="r"/>
            <a:endParaRPr lang="pt-BR" dirty="0">
              <a:latin typeface="Arial" panose="020B0604020202020204" pitchFamily="34" charset="0"/>
              <a:cs typeface="Arial" panose="020B0604020202020204" pitchFamily="34" charset="0"/>
            </a:endParaRPr>
          </a:p>
          <a:p>
            <a:pPr algn="ctr"/>
            <a:r>
              <a:rPr lang="pt-BR" dirty="0" smtClean="0">
                <a:solidFill>
                  <a:schemeClr val="tx1"/>
                </a:solidFill>
                <a:latin typeface="Arial" panose="020B0604020202020204" pitchFamily="34" charset="0"/>
                <a:cs typeface="Arial" panose="020B0604020202020204" pitchFamily="34" charset="0"/>
              </a:rPr>
              <a:t>2020/1</a:t>
            </a:r>
            <a:endParaRPr lang="pt-BR"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1606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73963" y="1251942"/>
            <a:ext cx="2950468" cy="3240000"/>
          </a:xfrm>
          <a:prstGeom prst="rect">
            <a:avLst/>
          </a:prstGeom>
        </p:spPr>
      </p:pic>
      <p:pic>
        <p:nvPicPr>
          <p:cNvPr id="6" name="Imagem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05531" y="549279"/>
            <a:ext cx="3064954" cy="2880000"/>
          </a:xfrm>
          <a:prstGeom prst="rect">
            <a:avLst/>
          </a:prstGeom>
        </p:spPr>
      </p:pic>
      <p:pic>
        <p:nvPicPr>
          <p:cNvPr id="9" name="Imagem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54841" y="3589086"/>
            <a:ext cx="4068571" cy="2880000"/>
          </a:xfrm>
          <a:prstGeom prst="rect">
            <a:avLst/>
          </a:prstGeom>
        </p:spPr>
      </p:pic>
      <p:sp>
        <p:nvSpPr>
          <p:cNvPr id="11" name="CaixaDeTexto 10"/>
          <p:cNvSpPr txBox="1"/>
          <p:nvPr/>
        </p:nvSpPr>
        <p:spPr>
          <a:xfrm>
            <a:off x="3230759" y="389472"/>
            <a:ext cx="4302155" cy="646331"/>
          </a:xfrm>
          <a:prstGeom prst="rect">
            <a:avLst/>
          </a:prstGeom>
          <a:noFill/>
        </p:spPr>
        <p:txBody>
          <a:bodyPr wrap="square" rtlCol="0">
            <a:spAutoFit/>
          </a:bodyPr>
          <a:lstStyle/>
          <a:p>
            <a:r>
              <a:rPr lang="pt-BR" dirty="0" smtClean="0">
                <a:latin typeface="Arial" panose="020B0604020202020204" pitchFamily="34" charset="0"/>
                <a:cs typeface="Arial" panose="020B0604020202020204" pitchFamily="34" charset="0"/>
              </a:rPr>
              <a:t>Pré-História</a:t>
            </a:r>
          </a:p>
          <a:p>
            <a:r>
              <a:rPr lang="pt-BR" dirty="0" smtClean="0">
                <a:latin typeface="Arial" panose="020B0604020202020204" pitchFamily="34" charset="0"/>
                <a:cs typeface="Arial" panose="020B0604020202020204" pitchFamily="34" charset="0"/>
              </a:rPr>
              <a:t>Site: </a:t>
            </a:r>
            <a:r>
              <a:rPr lang="pt-BR" dirty="0" smtClean="0">
                <a:latin typeface="Arial" panose="020B0604020202020204" pitchFamily="34" charset="0"/>
                <a:cs typeface="Arial" panose="020B0604020202020204" pitchFamily="34" charset="0"/>
                <a:hlinkClick r:id="rId5"/>
              </a:rPr>
              <a:t>https://prehistoria.tumblr.com/</a:t>
            </a:r>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68012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24580" y="186189"/>
            <a:ext cx="3544615" cy="2880000"/>
          </a:xfrm>
          <a:prstGeom prst="rect">
            <a:avLst/>
          </a:prstGeom>
        </p:spPr>
      </p:pic>
      <p:sp>
        <p:nvSpPr>
          <p:cNvPr id="8" name="CaixaDeTexto 7"/>
          <p:cNvSpPr txBox="1"/>
          <p:nvPr/>
        </p:nvSpPr>
        <p:spPr>
          <a:xfrm>
            <a:off x="2849606" y="317830"/>
            <a:ext cx="3975738" cy="923330"/>
          </a:xfrm>
          <a:prstGeom prst="rect">
            <a:avLst/>
          </a:prstGeom>
          <a:noFill/>
        </p:spPr>
        <p:txBody>
          <a:bodyPr wrap="square" rtlCol="0">
            <a:spAutoFit/>
          </a:bodyPr>
          <a:lstStyle/>
          <a:p>
            <a:r>
              <a:rPr lang="pt-BR" dirty="0" smtClean="0">
                <a:latin typeface="Arial" panose="020B0604020202020204" pitchFamily="34" charset="0"/>
                <a:cs typeface="Arial" panose="020B0604020202020204" pitchFamily="34" charset="0"/>
              </a:rPr>
              <a:t>Bisão (Site: </a:t>
            </a:r>
            <a:r>
              <a:rPr lang="pt-BR" dirty="0" smtClean="0">
                <a:latin typeface="Arial" panose="020B0604020202020204" pitchFamily="34" charset="0"/>
                <a:cs typeface="Arial" panose="020B0604020202020204" pitchFamily="34" charset="0"/>
                <a:hlinkClick r:id="rId3"/>
              </a:rPr>
              <a:t>http://issocompensa.com/arte/o-bisao-de-altamira-15-000-anos</a:t>
            </a:r>
            <a:r>
              <a:rPr lang="pt-BR" dirty="0" smtClean="0">
                <a:latin typeface="Arial" panose="020B0604020202020204" pitchFamily="34" charset="0"/>
                <a:cs typeface="Arial" panose="020B0604020202020204" pitchFamily="34" charset="0"/>
              </a:rPr>
              <a:t>)</a:t>
            </a:r>
            <a:endParaRPr lang="pt-BR" dirty="0">
              <a:latin typeface="Arial" panose="020B0604020202020204" pitchFamily="34" charset="0"/>
              <a:cs typeface="Arial" panose="020B0604020202020204" pitchFamily="34" charset="0"/>
            </a:endParaRPr>
          </a:p>
        </p:txBody>
      </p:sp>
      <p:pic>
        <p:nvPicPr>
          <p:cNvPr id="1026" name="Picture 2" descr="cd407_538.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3108" y="3056753"/>
            <a:ext cx="4762500" cy="3171826"/>
          </a:xfrm>
          <a:prstGeom prst="rect">
            <a:avLst/>
          </a:prstGeom>
          <a:noFill/>
          <a:extLst>
            <a:ext uri="{909E8E84-426E-40DD-AFC4-6F175D3DCCD1}">
              <a14:hiddenFill xmlns:a14="http://schemas.microsoft.com/office/drawing/2010/main">
                <a:solidFill>
                  <a:srgbClr val="FFFFFF"/>
                </a:solidFill>
              </a14:hiddenFill>
            </a:ext>
          </a:extLst>
        </p:spPr>
      </p:pic>
      <p:sp>
        <p:nvSpPr>
          <p:cNvPr id="9" name="CaixaDeTexto 8"/>
          <p:cNvSpPr txBox="1"/>
          <p:nvPr/>
        </p:nvSpPr>
        <p:spPr>
          <a:xfrm>
            <a:off x="7184660" y="3853543"/>
            <a:ext cx="4224454" cy="1200329"/>
          </a:xfrm>
          <a:prstGeom prst="rect">
            <a:avLst/>
          </a:prstGeom>
          <a:noFill/>
        </p:spPr>
        <p:txBody>
          <a:bodyPr wrap="square" rtlCol="0">
            <a:spAutoFit/>
          </a:bodyPr>
          <a:lstStyle/>
          <a:p>
            <a:r>
              <a:rPr lang="pt-BR" dirty="0" smtClean="0">
                <a:latin typeface="Arial" panose="020B0604020202020204" pitchFamily="34" charset="0"/>
                <a:cs typeface="Arial" panose="020B0604020202020204" pitchFamily="34" charset="0"/>
              </a:rPr>
              <a:t>Pintura Rupestre – Piauí</a:t>
            </a:r>
          </a:p>
          <a:p>
            <a:r>
              <a:rPr lang="pt-BR" dirty="0" smtClean="0">
                <a:latin typeface="Arial" panose="020B0604020202020204" pitchFamily="34" charset="0"/>
                <a:cs typeface="Arial" panose="020B0604020202020204" pitchFamily="34" charset="0"/>
              </a:rPr>
              <a:t>(</a:t>
            </a:r>
            <a:r>
              <a:rPr lang="pt-BR" dirty="0" err="1" smtClean="0">
                <a:latin typeface="Arial" panose="020B0604020202020204" pitchFamily="34" charset="0"/>
                <a:cs typeface="Arial" panose="020B0604020202020204" pitchFamily="34" charset="0"/>
              </a:rPr>
              <a:t>Site:</a:t>
            </a:r>
            <a:r>
              <a:rPr lang="pt-BR" dirty="0" err="1" smtClean="0">
                <a:latin typeface="Arial" panose="020B0604020202020204" pitchFamily="34" charset="0"/>
                <a:cs typeface="Arial" panose="020B0604020202020204" pitchFamily="34" charset="0"/>
                <a:hlinkClick r:id="rId5"/>
              </a:rPr>
              <a:t>http</a:t>
            </a:r>
            <a:r>
              <a:rPr lang="pt-BR" dirty="0" smtClean="0">
                <a:latin typeface="Arial" panose="020B0604020202020204" pitchFamily="34" charset="0"/>
                <a:cs typeface="Arial" panose="020B0604020202020204" pitchFamily="34" charset="0"/>
                <a:hlinkClick r:id="rId5"/>
              </a:rPr>
              <a:t>://tyba.com.br/</a:t>
            </a:r>
            <a:r>
              <a:rPr lang="pt-BR" dirty="0" err="1" smtClean="0">
                <a:latin typeface="Arial" panose="020B0604020202020204" pitchFamily="34" charset="0"/>
                <a:cs typeface="Arial" panose="020B0604020202020204" pitchFamily="34" charset="0"/>
                <a:hlinkClick r:id="rId5"/>
              </a:rPr>
              <a:t>br</a:t>
            </a:r>
            <a:r>
              <a:rPr lang="pt-BR" dirty="0" smtClean="0">
                <a:latin typeface="Arial" panose="020B0604020202020204" pitchFamily="34" charset="0"/>
                <a:cs typeface="Arial" panose="020B0604020202020204" pitchFamily="34" charset="0"/>
                <a:hlinkClick r:id="rId5"/>
              </a:rPr>
              <a:t>/resultado/?busca=Pintura%20Rupestre&amp;pag=4#registro-cd407_538.jpg</a:t>
            </a:r>
            <a:r>
              <a:rPr lang="pt-BR" dirty="0" smtClean="0">
                <a:latin typeface="Arial" panose="020B0604020202020204" pitchFamily="34" charset="0"/>
                <a:cs typeface="Arial" panose="020B0604020202020204" pitchFamily="34" charset="0"/>
              </a:rPr>
              <a:t>)</a:t>
            </a:r>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5867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3037114" y="729343"/>
            <a:ext cx="7738080" cy="369332"/>
          </a:xfrm>
          <a:prstGeom prst="rect">
            <a:avLst/>
          </a:prstGeom>
          <a:noFill/>
        </p:spPr>
        <p:txBody>
          <a:bodyPr wrap="none" rtlCol="0">
            <a:spAutoFit/>
          </a:bodyPr>
          <a:lstStyle/>
          <a:p>
            <a:r>
              <a:rPr lang="pt-BR" dirty="0" smtClean="0">
                <a:latin typeface="Arial" panose="020B0604020202020204" pitchFamily="34" charset="0"/>
                <a:cs typeface="Arial" panose="020B0604020202020204" pitchFamily="34" charset="0"/>
              </a:rPr>
              <a:t>Índios brasileiros (Site: </a:t>
            </a:r>
            <a:r>
              <a:rPr lang="pt-BR" dirty="0" smtClean="0">
                <a:latin typeface="Arial" panose="020B0604020202020204" pitchFamily="34" charset="0"/>
                <a:cs typeface="Arial" panose="020B0604020202020204" pitchFamily="34" charset="0"/>
                <a:hlinkClick r:id="rId2"/>
              </a:rPr>
              <a:t>https://br.pinterest.com/pin/85498092901932935/</a:t>
            </a:r>
            <a:r>
              <a:rPr lang="pt-BR" dirty="0" smtClean="0">
                <a:latin typeface="Arial" panose="020B0604020202020204" pitchFamily="34" charset="0"/>
                <a:cs typeface="Arial" panose="020B0604020202020204" pitchFamily="34" charset="0"/>
              </a:rPr>
              <a:t>) </a:t>
            </a:r>
            <a:endParaRPr lang="pt-BR" dirty="0">
              <a:latin typeface="Arial" panose="020B0604020202020204" pitchFamily="34" charset="0"/>
              <a:cs typeface="Arial" panose="020B0604020202020204" pitchFamily="34" charset="0"/>
            </a:endParaRPr>
          </a:p>
        </p:txBody>
      </p:sp>
      <p:pic>
        <p:nvPicPr>
          <p:cNvPr id="6" name="Picture 2" descr="Tuwe Huni Kuin love these colors! Povo Huni Kuin (também conhecidos como Kaxinawás); Estado do Acre. Povos Indígenas Brasileiros, Indios Brasileiros, Mitologia Indigena, Indio Amazonia, Desenho Indio, Imagem Pessoas, Índio Brasil, Pinturas Indígena, Tribo Indigen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54496" y="1474561"/>
            <a:ext cx="2528982" cy="32760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Povos nativos do Brasil. Este indígena caiapó, do sudoeste da Amazônia, está vestindo um cocar magnífico de penas de papagaio. Povos Indígenas Brasileiros, Indios Brasileiros, Indio Amazonia, Índio Brasil, Pinturas Indígena, Tupi Guarani, Tribo Indigena, Cultura Brasileira, Cabocl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80949" y="1474561"/>
            <a:ext cx="2266992" cy="327600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Everywhere in the world, youth represents the strength of a society. Em todos os lugares do mundo, a juventude representa a força de uma sociedade. Povos Indígenas Brasileiros, Indios Brasileiros, Indio Amazonia, Índio Brasil, Pinturas Indígena, Tribo Indigena, Grafismo Indigena, Pessoas No Mundo, Dia Do Índi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20701" y="3009143"/>
            <a:ext cx="2201618" cy="327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3717856"/>
      </p:ext>
    </p:extLst>
  </p:cSld>
  <p:clrMapOvr>
    <a:masterClrMapping/>
  </p:clrMapOvr>
  <p:timing>
    <p:tnLst>
      <p:par>
        <p:cTn id="1" dur="indefinite" restart="never" nodeType="tmRoot"/>
      </p:par>
    </p:tnLst>
  </p:timing>
</p:sld>
</file>

<file path=ppt/theme/theme1.xml><?xml version="1.0" encoding="utf-8"?>
<a:theme xmlns:a="http://schemas.openxmlformats.org/drawingml/2006/main" name="Cacho">
  <a:themeElements>
    <a:clrScheme name="Cacho">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Cacho">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acho">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78</TotalTime>
  <Words>62</Words>
  <Application>Microsoft Office PowerPoint</Application>
  <PresentationFormat>Widescreen</PresentationFormat>
  <Paragraphs>18</Paragraphs>
  <Slides>4</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4</vt:i4>
      </vt:variant>
    </vt:vector>
  </HeadingPairs>
  <TitlesOfParts>
    <vt:vector size="8" baseType="lpstr">
      <vt:lpstr>Arial</vt:lpstr>
      <vt:lpstr>Century Gothic</vt:lpstr>
      <vt:lpstr>Wingdings 3</vt:lpstr>
      <vt:lpstr>Cacho</vt:lpstr>
      <vt:lpstr>UNIVERSIDADE FEDERAL DO PAMPA</vt:lpstr>
      <vt:lpstr>Apresentação do PowerPoint</vt:lpstr>
      <vt:lpstr>Apresentação do PowerPoint</vt:lpstr>
      <vt:lpstr>Apresentação do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UNIVERSIDADE FEDERAL DO PAMPA</dc:title>
  <dc:creator>KARLA BEATRIZ VIVIAN SILVEIRA</dc:creator>
  <cp:lastModifiedBy>KARLA BEATRIZ VIVIAN SILVEIRA</cp:lastModifiedBy>
  <cp:revision>6</cp:revision>
  <dcterms:created xsi:type="dcterms:W3CDTF">2020-03-16T12:51:43Z</dcterms:created>
  <dcterms:modified xsi:type="dcterms:W3CDTF">2020-03-16T14:10:28Z</dcterms:modified>
</cp:coreProperties>
</file>