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03/06/2014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Processamento Digital de Sinais</a:t>
            </a:r>
            <a:br>
              <a:rPr lang="pt-BR" dirty="0" smtClean="0"/>
            </a:br>
            <a:r>
              <a:rPr lang="pt-BR" dirty="0" err="1" smtClean="0"/>
              <a:t>Sinais</a:t>
            </a:r>
            <a:r>
              <a:rPr lang="pt-BR" dirty="0" smtClean="0"/>
              <a:t> e sistemas discretos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solução particular da equação de diferenças assume que é uma constante K que multiplica o sinal de x(n) para </a:t>
            </a:r>
            <a:r>
              <a:rPr lang="pt-BR" dirty="0"/>
              <a:t>n≥</a:t>
            </a:r>
            <a:r>
              <a:rPr lang="pt-BR" dirty="0" smtClean="0"/>
              <a:t>0, resultando na equação: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</a:t>
            </a:r>
            <a:r>
              <a:rPr lang="pt-BR" dirty="0" err="1" smtClean="0"/>
              <a:t>Yp</a:t>
            </a:r>
            <a:r>
              <a:rPr lang="pt-BR" dirty="0" smtClean="0"/>
              <a:t>(n) = </a:t>
            </a:r>
            <a:r>
              <a:rPr lang="pt-BR" dirty="0" err="1" smtClean="0"/>
              <a:t>K.x</a:t>
            </a:r>
            <a:r>
              <a:rPr lang="pt-BR" dirty="0" smtClean="0"/>
              <a:t>(n), </a:t>
            </a:r>
            <a:r>
              <a:rPr lang="pt-BR" dirty="0"/>
              <a:t>n≥</a:t>
            </a:r>
            <a:r>
              <a:rPr lang="pt-BR" dirty="0" smtClean="0"/>
              <a:t>0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solução</a:t>
            </a:r>
          </a:p>
        </p:txBody>
      </p:sp>
    </p:spTree>
    <p:extLst>
      <p:ext uri="{BB962C8B-B14F-4D97-AF65-F5344CB8AC3E}">
        <p14:creationId xmlns:p14="http://schemas.microsoft.com/office/powerpoint/2010/main" val="3009374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3658418"/>
          </a:xfrm>
        </p:spPr>
        <p:txBody>
          <a:bodyPr>
            <a:normAutofit/>
          </a:bodyPr>
          <a:lstStyle/>
          <a:p>
            <a:pPr algn="ctr"/>
            <a:r>
              <a:rPr lang="pt-BR" sz="5400" dirty="0">
                <a:solidFill>
                  <a:srgbClr val="FF0000"/>
                </a:solidFill>
              </a:rPr>
              <a:t>Resolver os exemplos de  solução </a:t>
            </a:r>
            <a:r>
              <a:rPr lang="pt-BR" sz="5400" dirty="0" smtClean="0">
                <a:solidFill>
                  <a:srgbClr val="FF0000"/>
                </a:solidFill>
              </a:rPr>
              <a:t>particular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88337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solução particular da equação de diferenças assume que é uma constante K que multiplica o sinal de x(n) para </a:t>
            </a:r>
            <a:r>
              <a:rPr lang="pt-BR" dirty="0"/>
              <a:t>n≥</a:t>
            </a:r>
            <a:r>
              <a:rPr lang="pt-BR" dirty="0" smtClean="0"/>
              <a:t>0, resultando na equação: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</a:t>
            </a:r>
            <a:r>
              <a:rPr lang="pt-BR" dirty="0" err="1" smtClean="0"/>
              <a:t>Yp</a:t>
            </a:r>
            <a:r>
              <a:rPr lang="pt-BR" dirty="0" smtClean="0"/>
              <a:t>(n) = </a:t>
            </a:r>
            <a:r>
              <a:rPr lang="pt-BR" dirty="0" err="1" smtClean="0"/>
              <a:t>K.x</a:t>
            </a:r>
            <a:r>
              <a:rPr lang="pt-BR" dirty="0" smtClean="0"/>
              <a:t>(n), </a:t>
            </a:r>
            <a:r>
              <a:rPr lang="pt-BR" dirty="0"/>
              <a:t>n≥</a:t>
            </a:r>
            <a:r>
              <a:rPr lang="pt-BR" dirty="0" smtClean="0"/>
              <a:t>0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solução</a:t>
            </a:r>
          </a:p>
        </p:txBody>
      </p:sp>
    </p:spTree>
    <p:extLst>
      <p:ext uri="{BB962C8B-B14F-4D97-AF65-F5344CB8AC3E}">
        <p14:creationId xmlns:p14="http://schemas.microsoft.com/office/powerpoint/2010/main" val="28444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Resolvida a solução homogênea </a:t>
            </a:r>
            <a:r>
              <a:rPr lang="pt-BR" dirty="0" err="1" smtClean="0"/>
              <a:t>Yh</a:t>
            </a:r>
            <a:r>
              <a:rPr lang="pt-BR" dirty="0" smtClean="0"/>
              <a:t>(n);</a:t>
            </a:r>
          </a:p>
          <a:p>
            <a:r>
              <a:rPr lang="pt-BR" dirty="0" smtClean="0"/>
              <a:t>Resolvida a solução particular </a:t>
            </a:r>
            <a:r>
              <a:rPr lang="pt-BR" dirty="0" err="1" smtClean="0"/>
              <a:t>Yp</a:t>
            </a:r>
            <a:r>
              <a:rPr lang="pt-BR" dirty="0" smtClean="0"/>
              <a:t>(n);</a:t>
            </a:r>
          </a:p>
          <a:p>
            <a:r>
              <a:rPr lang="pt-BR" dirty="0" smtClean="0"/>
              <a:t>Sabe-se que a solução total é dada por:</a:t>
            </a:r>
          </a:p>
          <a:p>
            <a:endParaRPr lang="pt-BR" dirty="0" smtClean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Solução total do sistema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88253"/>
            <a:ext cx="5417813" cy="1452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59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Solução da equação de diferenças</a:t>
            </a:r>
            <a:endParaRPr lang="pt-BR" dirty="0" smtClean="0"/>
          </a:p>
          <a:p>
            <a:r>
              <a:rPr lang="pt-BR" dirty="0" smtClean="0"/>
              <a:t>Exemplos de solução</a:t>
            </a:r>
          </a:p>
          <a:p>
            <a:r>
              <a:rPr lang="pt-BR" dirty="0" smtClean="0"/>
              <a:t>Exemplos de solução homogênea</a:t>
            </a:r>
          </a:p>
          <a:p>
            <a:r>
              <a:rPr lang="pt-BR" dirty="0" smtClean="0"/>
              <a:t>Exemplos de solução particular</a:t>
            </a:r>
          </a:p>
          <a:p>
            <a:r>
              <a:rPr lang="pt-BR" dirty="0" smtClean="0"/>
              <a:t>Solução total do sistema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Basicamente, o </a:t>
            </a:r>
            <a:r>
              <a:rPr lang="pt-BR" dirty="0" smtClean="0"/>
              <a:t>objetivo </a:t>
            </a:r>
            <a:r>
              <a:rPr lang="pt-BR" dirty="0"/>
              <a:t>é determinar a saída </a:t>
            </a:r>
            <a:r>
              <a:rPr lang="pt-BR" dirty="0" smtClean="0"/>
              <a:t>y(n</a:t>
            </a:r>
            <a:r>
              <a:rPr lang="pt-BR" dirty="0"/>
              <a:t>), </a:t>
            </a:r>
            <a:r>
              <a:rPr lang="pt-BR" dirty="0" smtClean="0"/>
              <a:t>n≥0, do </a:t>
            </a:r>
            <a:r>
              <a:rPr lang="pt-BR" dirty="0"/>
              <a:t>sistema </a:t>
            </a:r>
            <a:r>
              <a:rPr lang="pt-BR" dirty="0" smtClean="0"/>
              <a:t>dada uma </a:t>
            </a:r>
            <a:r>
              <a:rPr lang="pt-BR" dirty="0"/>
              <a:t>entrada específica </a:t>
            </a:r>
            <a:r>
              <a:rPr lang="pt-BR" dirty="0" smtClean="0"/>
              <a:t>x(n</a:t>
            </a:r>
            <a:r>
              <a:rPr lang="pt-BR" dirty="0"/>
              <a:t>), </a:t>
            </a:r>
            <a:r>
              <a:rPr lang="pt-BR" dirty="0" smtClean="0"/>
              <a:t>n≥0</a:t>
            </a:r>
            <a:r>
              <a:rPr lang="pt-BR" dirty="0"/>
              <a:t>, e um conjunto de condições </a:t>
            </a:r>
            <a:r>
              <a:rPr lang="pt-BR" dirty="0" smtClean="0"/>
              <a:t>iniciais.</a:t>
            </a:r>
          </a:p>
          <a:p>
            <a:r>
              <a:rPr lang="pt-BR" dirty="0" smtClean="0"/>
              <a:t>O </a:t>
            </a:r>
            <a:r>
              <a:rPr lang="pt-BR" dirty="0"/>
              <a:t>método de solução pressupõe que a solução total é a soma de duas partes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O </a:t>
            </a:r>
            <a:r>
              <a:rPr lang="pt-BR" dirty="0" err="1" smtClean="0"/>
              <a:t>Yh</a:t>
            </a:r>
            <a:r>
              <a:rPr lang="pt-BR" dirty="0" smtClean="0"/>
              <a:t>(n</a:t>
            </a:r>
            <a:r>
              <a:rPr lang="pt-BR" dirty="0"/>
              <a:t>) é </a:t>
            </a:r>
            <a:r>
              <a:rPr lang="pt-BR" dirty="0" smtClean="0"/>
              <a:t>chamada </a:t>
            </a:r>
            <a:r>
              <a:rPr lang="pt-BR" dirty="0"/>
              <a:t>solução homogénea ou complementar, </a:t>
            </a:r>
            <a:r>
              <a:rPr lang="pt-BR" dirty="0" smtClean="0"/>
              <a:t>e </a:t>
            </a:r>
            <a:r>
              <a:rPr lang="pt-BR" dirty="0" err="1" smtClean="0"/>
              <a:t>Yp</a:t>
            </a:r>
            <a:r>
              <a:rPr lang="pt-BR" dirty="0" smtClean="0"/>
              <a:t>(n</a:t>
            </a:r>
            <a:r>
              <a:rPr lang="pt-BR" dirty="0"/>
              <a:t>) </a:t>
            </a:r>
            <a:r>
              <a:rPr lang="pt-BR" dirty="0" smtClean="0"/>
              <a:t>é </a:t>
            </a:r>
            <a:r>
              <a:rPr lang="pt-BR" dirty="0"/>
              <a:t>solução particular.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da equação de </a:t>
            </a:r>
            <a:r>
              <a:rPr lang="pt-BR" dirty="0" smtClean="0"/>
              <a:t>diferenças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4168924"/>
            <a:ext cx="3195783" cy="857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33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Basicamente</a:t>
            </a:r>
            <a:r>
              <a:rPr lang="pt-BR" dirty="0"/>
              <a:t>, </a:t>
            </a:r>
            <a:r>
              <a:rPr lang="pt-BR" dirty="0" smtClean="0"/>
              <a:t>para resolução de forma homogênea podemos </a:t>
            </a:r>
            <a:r>
              <a:rPr lang="pt-BR" dirty="0"/>
              <a:t>presumir que a solução tem a forma de uma exponencial, isto é</a:t>
            </a:r>
            <a:r>
              <a:rPr lang="pt-BR" dirty="0" smtClean="0"/>
              <a:t>,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Se </a:t>
            </a:r>
            <a:r>
              <a:rPr lang="pt-BR" dirty="0"/>
              <a:t>substituirmos esta solução </a:t>
            </a:r>
            <a:r>
              <a:rPr lang="pt-BR" dirty="0" smtClean="0"/>
              <a:t>assumida, </a:t>
            </a:r>
            <a:r>
              <a:rPr lang="pt-BR" dirty="0"/>
              <a:t>obtemos a equação </a:t>
            </a:r>
            <a:r>
              <a:rPr lang="pt-BR" dirty="0" smtClean="0"/>
              <a:t>polinomial: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da equação de diferenças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461" y="3725578"/>
            <a:ext cx="1911268" cy="84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12776"/>
            <a:ext cx="5475091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14" y="3611269"/>
            <a:ext cx="2512649" cy="1071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712" y="5428578"/>
            <a:ext cx="2855077" cy="138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704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46856" y="1567333"/>
            <a:ext cx="8229600" cy="4525963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dirty="0"/>
              <a:t>O polinomial entre parênteses é chamado o </a:t>
            </a:r>
            <a:r>
              <a:rPr lang="pt-BR" dirty="0" smtClean="0"/>
              <a:t>polinômio característico </a:t>
            </a:r>
            <a:r>
              <a:rPr lang="pt-BR" dirty="0"/>
              <a:t>do sistema</a:t>
            </a:r>
            <a:r>
              <a:rPr lang="pt-BR" dirty="0" smtClean="0"/>
              <a:t>.</a:t>
            </a:r>
          </a:p>
          <a:p>
            <a:r>
              <a:rPr lang="pt-BR" dirty="0" smtClean="0"/>
              <a:t>Em </a:t>
            </a:r>
            <a:r>
              <a:rPr lang="pt-BR" dirty="0"/>
              <a:t>geral, tem raízes N, que denotam </a:t>
            </a:r>
            <a:r>
              <a:rPr lang="pt-BR" dirty="0" smtClean="0"/>
              <a:t>como: </a:t>
            </a:r>
            <a:r>
              <a:rPr lang="el-GR" dirty="0" smtClean="0"/>
              <a:t>λ</a:t>
            </a:r>
            <a:r>
              <a:rPr lang="pt-BR" dirty="0" smtClean="0"/>
              <a:t>1, </a:t>
            </a:r>
            <a:r>
              <a:rPr lang="el-GR" dirty="0" smtClean="0"/>
              <a:t>λ</a:t>
            </a:r>
            <a:r>
              <a:rPr lang="pt-BR" dirty="0" smtClean="0"/>
              <a:t>2, ..., </a:t>
            </a:r>
            <a:r>
              <a:rPr lang="el-GR" dirty="0" smtClean="0"/>
              <a:t>λ</a:t>
            </a:r>
            <a:r>
              <a:rPr lang="pt-BR" dirty="0"/>
              <a:t>N. As raízes podem ser reais </a:t>
            </a:r>
            <a:r>
              <a:rPr lang="pt-BR" dirty="0" smtClean="0"/>
              <a:t>ou </a:t>
            </a:r>
            <a:r>
              <a:rPr lang="pt-BR" dirty="0" err="1" smtClean="0"/>
              <a:t>conjulgados</a:t>
            </a:r>
            <a:r>
              <a:rPr lang="pt-BR" dirty="0" smtClean="0"/>
              <a:t> complexos.</a:t>
            </a:r>
          </a:p>
          <a:p>
            <a:r>
              <a:rPr lang="pt-BR" dirty="0" smtClean="0"/>
              <a:t>Algumas dessas raízes também podem ser idênticas.</a:t>
            </a:r>
          </a:p>
          <a:p>
            <a:r>
              <a:rPr lang="pt-BR" dirty="0" smtClean="0"/>
              <a:t>Vamos </a:t>
            </a:r>
            <a:r>
              <a:rPr lang="pt-BR" dirty="0"/>
              <a:t>supor que as raízes são distintas, </a:t>
            </a:r>
            <a:r>
              <a:rPr lang="pt-BR" dirty="0" smtClean="0"/>
              <a:t>então </a:t>
            </a:r>
            <a:r>
              <a:rPr lang="pt-BR" dirty="0"/>
              <a:t>a solução </a:t>
            </a:r>
            <a:r>
              <a:rPr lang="pt-BR" dirty="0" smtClean="0"/>
              <a:t>geral </a:t>
            </a:r>
            <a:r>
              <a:rPr lang="pt-BR" dirty="0"/>
              <a:t>para a equação homogênea </a:t>
            </a:r>
            <a:r>
              <a:rPr lang="pt-BR" dirty="0" smtClean="0"/>
              <a:t>é: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da equação de diferenças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08078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78" y="5877272"/>
            <a:ext cx="6707836" cy="943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24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Onde:</a:t>
            </a:r>
          </a:p>
          <a:p>
            <a:r>
              <a:rPr lang="pt-BR" i="1" dirty="0" smtClean="0"/>
              <a:t>C1, C2, ..., CN </a:t>
            </a:r>
            <a:r>
              <a:rPr lang="pt-BR" dirty="0" smtClean="0"/>
              <a:t>são os coeficientes (pesos).</a:t>
            </a:r>
          </a:p>
          <a:p>
            <a:r>
              <a:rPr lang="pt-BR" dirty="0"/>
              <a:t>Estes coeficientes são determinados a partir das condições iniciais especificados para o sistema. Desde a entrada </a:t>
            </a:r>
            <a:r>
              <a:rPr lang="pt-BR" dirty="0" smtClean="0"/>
              <a:t>x(n)=0</a:t>
            </a:r>
            <a:r>
              <a:rPr lang="pt-BR" dirty="0"/>
              <a:t>, </a:t>
            </a:r>
            <a:r>
              <a:rPr lang="pt-BR" dirty="0" smtClean="0"/>
              <a:t>pode </a:t>
            </a:r>
            <a:r>
              <a:rPr lang="pt-BR" dirty="0"/>
              <a:t>ser usado para obter a resposta de entrada zero do </a:t>
            </a:r>
            <a:r>
              <a:rPr lang="pt-BR" dirty="0" smtClean="0"/>
              <a:t>sistema (</a:t>
            </a:r>
            <a:r>
              <a:rPr lang="pt-BR" dirty="0" err="1" smtClean="0"/>
              <a:t>Yzi</a:t>
            </a:r>
            <a:r>
              <a:rPr lang="pt-BR" dirty="0" smtClean="0"/>
              <a:t>).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Solução da equação de diferenças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78" y="1196752"/>
            <a:ext cx="6707836" cy="943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98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Supondo o sistema de primeira ordem:</a:t>
            </a:r>
          </a:p>
          <a:p>
            <a:endParaRPr lang="pt-BR" dirty="0" smtClean="0"/>
          </a:p>
          <a:p>
            <a:r>
              <a:rPr lang="pt-BR" dirty="0" smtClean="0"/>
              <a:t>Assumindo que x(n)=0 temos: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Então a solução homogênea fica: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solução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16832"/>
            <a:ext cx="3377421" cy="521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477" y="2935551"/>
            <a:ext cx="3048078" cy="757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92590"/>
            <a:ext cx="3668239" cy="737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627115"/>
            <a:ext cx="2594143" cy="737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606" y="5229200"/>
            <a:ext cx="4580465" cy="74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58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Então se temos: </a:t>
            </a:r>
          </a:p>
          <a:p>
            <a:r>
              <a:rPr lang="pt-BR" dirty="0" smtClean="0"/>
              <a:t>Logo: </a:t>
            </a:r>
          </a:p>
          <a:p>
            <a:endParaRPr lang="pt-BR" dirty="0"/>
          </a:p>
          <a:p>
            <a:r>
              <a:rPr lang="pt-BR" dirty="0" smtClean="0"/>
              <a:t>Lembrando que: 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Temos:</a:t>
            </a:r>
          </a:p>
          <a:p>
            <a:endParaRPr lang="pt-BR" dirty="0"/>
          </a:p>
          <a:p>
            <a:r>
              <a:rPr lang="pt-BR" dirty="0"/>
              <a:t>Onde  a = (-a1), este resultado é consistente </a:t>
            </a:r>
            <a:r>
              <a:rPr lang="pt-BR" dirty="0" smtClean="0"/>
              <a:t>para </a:t>
            </a:r>
            <a:r>
              <a:rPr lang="pt-BR" dirty="0"/>
              <a:t>o sistema de primeira ordem, </a:t>
            </a:r>
            <a:r>
              <a:rPr lang="pt-BR" dirty="0" smtClean="0"/>
              <a:t>obtido anteriormente.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solução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196752"/>
            <a:ext cx="4580465" cy="74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1844824"/>
            <a:ext cx="1997944" cy="665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892" y="2438796"/>
            <a:ext cx="5112568" cy="918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58" y="3284984"/>
            <a:ext cx="644092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14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3658418"/>
          </a:xfrm>
        </p:spPr>
        <p:txBody>
          <a:bodyPr>
            <a:normAutofit/>
          </a:bodyPr>
          <a:lstStyle/>
          <a:p>
            <a:pPr algn="ctr"/>
            <a:r>
              <a:rPr lang="pt-BR" sz="5400" dirty="0">
                <a:solidFill>
                  <a:srgbClr val="FF0000"/>
                </a:solidFill>
              </a:rPr>
              <a:t>Resolver os exemplos de  solução </a:t>
            </a:r>
            <a:r>
              <a:rPr lang="pt-BR" sz="5400" dirty="0" smtClean="0">
                <a:solidFill>
                  <a:srgbClr val="FF0000"/>
                </a:solidFill>
              </a:rPr>
              <a:t>homogênea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33446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1833</TotalTime>
  <Words>443</Words>
  <Application>Microsoft Office PowerPoint</Application>
  <PresentationFormat>Apresentação na tela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Processamento Digital de Sinais Sinais e sistemas discretos</vt:lpstr>
      <vt:lpstr>Sumário</vt:lpstr>
      <vt:lpstr>Solução da equação de diferenças</vt:lpstr>
      <vt:lpstr>Solução da equação de diferenças</vt:lpstr>
      <vt:lpstr>Solução da equação de diferenças</vt:lpstr>
      <vt:lpstr>Solução da equação de diferenças</vt:lpstr>
      <vt:lpstr>Exemplos de solução</vt:lpstr>
      <vt:lpstr>Exemplos de solução</vt:lpstr>
      <vt:lpstr>Resolver os exemplos de  solução homogênea</vt:lpstr>
      <vt:lpstr>Exemplos de solução</vt:lpstr>
      <vt:lpstr>Resolver os exemplos de  solução particular</vt:lpstr>
      <vt:lpstr>Exemplos de solução</vt:lpstr>
      <vt:lpstr>Solução total do sistema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121</cp:revision>
  <dcterms:created xsi:type="dcterms:W3CDTF">2014-04-07T18:16:52Z</dcterms:created>
  <dcterms:modified xsi:type="dcterms:W3CDTF">2014-06-03T20:34:19Z</dcterms:modified>
</cp:coreProperties>
</file>