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8" r:id="rId2"/>
    <p:sldId id="293" r:id="rId3"/>
    <p:sldId id="292" r:id="rId4"/>
    <p:sldId id="287" r:id="rId5"/>
    <p:sldId id="295" r:id="rId6"/>
    <p:sldId id="296" r:id="rId7"/>
    <p:sldId id="265" r:id="rId8"/>
    <p:sldId id="288" r:id="rId9"/>
    <p:sldId id="289" r:id="rId10"/>
    <p:sldId id="290" r:id="rId11"/>
    <p:sldId id="29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9C784-A15A-482A-9967-477ECA796905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8F3E8-385F-4776-A6D2-AE43E4D5B9D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5689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7468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1678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6626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059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270915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5599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45488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298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870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04353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928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EB14B-3A0D-4A90-8581-294D561C4A39}" type="datetimeFigureOut">
              <a:rPr lang="pt-BR" smtClean="0"/>
              <a:pPr/>
              <a:t>26/06/2014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2548F-4144-4268-B74A-AF4DE8C7D0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563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e\Desktop\dilema do priso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870736" cy="5138738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8" cy="621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LAZZARINI, Sergio G.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Capitalismo de laços</a:t>
            </a:r>
            <a:r>
              <a:rPr lang="pt-BR" dirty="0">
                <a:latin typeface="Arial" pitchFamily="34" charset="0"/>
                <a:cs typeface="Arial" pitchFamily="34" charset="0"/>
              </a:rPr>
              <a:t>. Campus-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Elsevier</a:t>
            </a:r>
            <a:r>
              <a:rPr lang="pt-BR" dirty="0">
                <a:latin typeface="Arial" pitchFamily="34" charset="0"/>
                <a:cs typeface="Arial" pitchFamily="34" charset="0"/>
              </a:rPr>
              <a:t>, Rio de Janeiro,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254083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 existem laços, existe uma coordenação entre empresa.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Conforme o exemplo do dilema do prisioneiro aplicado a uma economia, quanto mais laços, quanto mais fraca a concorrência entre empresas.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496944" cy="42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Marco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Antonio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Sandoval de Vasconcellos (2007), Economia Micro e Macro, São Paulo: Atlas Editora, p. 173.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7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20" y="1412776"/>
            <a:ext cx="8352928" cy="494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Marco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Antonio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Sandoval de Vasconcellos (2007), Economia Micro e Macro, São Paulo: Atlas Editora, p. 173.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9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" y="1052736"/>
            <a:ext cx="910488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LAZZARINI, Sergio G.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Capitalismo de laços</a:t>
            </a:r>
            <a:r>
              <a:rPr lang="pt-BR" dirty="0">
                <a:latin typeface="Arial" pitchFamily="34" charset="0"/>
                <a:cs typeface="Arial" pitchFamily="34" charset="0"/>
              </a:rPr>
              <a:t>. Campus-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Elsevier</a:t>
            </a:r>
            <a:r>
              <a:rPr lang="pt-BR" dirty="0">
                <a:latin typeface="Arial" pitchFamily="34" charset="0"/>
                <a:cs typeface="Arial" pitchFamily="34" charset="0"/>
              </a:rPr>
              <a:t>, Rio de Janeiro, 2010.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Teoria dos jogos | 3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78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201" y="620688"/>
            <a:ext cx="8229600" cy="34605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laços e 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Mercado em concorrência perfeita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| 1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201" y="1556792"/>
            <a:ext cx="8229600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No Livro I de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A Riqueza das Nações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Adam Smith observa que seria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suficiente apenas uma </a:t>
            </a:r>
            <a:r>
              <a:rPr lang="pt-BR" sz="2400" b="1" u="sng" dirty="0" smtClean="0">
                <a:latin typeface="Arial" pitchFamily="34" charset="0"/>
                <a:cs typeface="Arial" pitchFamily="34" charset="0"/>
              </a:rPr>
              <a:t>conversa </a:t>
            </a:r>
            <a:r>
              <a:rPr lang="pt-BR" sz="2400" b="1" u="sng" dirty="0">
                <a:latin typeface="Arial" pitchFamily="34" charset="0"/>
                <a:cs typeface="Arial" pitchFamily="34" charset="0"/>
              </a:rPr>
              <a:t>entre empresários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para alterar o funcionamento de reequilíbrio do mercado desenvolvido pela “mão invisível”: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04" y="6211669"/>
            <a:ext cx="913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SMITH, Adam.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 Inquiry into the Nature and Causes of the Wealth of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Nations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.Londres</a:t>
            </a:r>
            <a:r>
              <a:rPr lang="en-US" dirty="0">
                <a:latin typeface="Arial" pitchFamily="34" charset="0"/>
                <a:cs typeface="Arial" pitchFamily="34" charset="0"/>
              </a:rPr>
              <a:t>, George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Routledge</a:t>
            </a:r>
            <a:r>
              <a:rPr lang="en-US" dirty="0">
                <a:latin typeface="Arial" pitchFamily="34" charset="0"/>
                <a:cs typeface="Arial" pitchFamily="34" charset="0"/>
              </a:rPr>
              <a:t>, 1942,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Livro</a:t>
            </a:r>
            <a:r>
              <a:rPr lang="en-US" dirty="0">
                <a:latin typeface="Arial" pitchFamily="34" charset="0"/>
                <a:cs typeface="Arial" pitchFamily="34" charset="0"/>
              </a:rPr>
              <a:t> I, 10, § 82, 1776.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66308" y="4005064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Arial" pitchFamily="34" charset="0"/>
                <a:cs typeface="Arial" pitchFamily="34" charset="0"/>
              </a:rPr>
              <a:t>Hipótese da atomicidade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(mercado atomizado):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4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um mercado com infinitos vendedores e compradores (como “átomos”), de forma que um agente isolado não tem condições de afetar o preço de mercado.</a:t>
            </a:r>
            <a:endParaRPr lang="pt-BR" sz="2400" dirty="0"/>
          </a:p>
        </p:txBody>
      </p:sp>
      <p:sp>
        <p:nvSpPr>
          <p:cNvPr id="6" name="Seta para baixo 5"/>
          <p:cNvSpPr/>
          <p:nvPr/>
        </p:nvSpPr>
        <p:spPr>
          <a:xfrm>
            <a:off x="4214961" y="3284984"/>
            <a:ext cx="72008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500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201" y="620688"/>
            <a:ext cx="8229600" cy="34605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Os laços e 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Mercado em concorrência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perfeita | 2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0201" y="1556792"/>
            <a:ext cx="8229600" cy="3024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«As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pessoas da mesma profissão raramente se reúnem, mesmo que sejam para momentos alegres e divertidos, mas as conversas terminam em uma conspiração contra o público, ou em </a:t>
            </a:r>
            <a:r>
              <a:rPr lang="pt-BR" sz="2800" i="1" dirty="0">
                <a:latin typeface="Arial" pitchFamily="34" charset="0"/>
                <a:cs typeface="Arial" pitchFamily="34" charset="0"/>
              </a:rPr>
              <a:t>algum incitamento para aumentar os preços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[...] Todavia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, embora a lei não possa impedir as pessoas da mesma ocupação de se reunirem às vezes, nada deve ser feito no sentido de facilitar tais reuniões e muito menos de torná-las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necessárias» [...].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04" y="6211669"/>
            <a:ext cx="9137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itchFamily="34" charset="0"/>
                <a:cs typeface="Arial" pitchFamily="34" charset="0"/>
              </a:rPr>
              <a:t>SMITH, Adam.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 Inquiry into the Nature and Causes of the Wealth of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Nations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.Londres</a:t>
            </a:r>
            <a:r>
              <a:rPr lang="en-US" dirty="0">
                <a:latin typeface="Arial" pitchFamily="34" charset="0"/>
                <a:cs typeface="Arial" pitchFamily="34" charset="0"/>
              </a:rPr>
              <a:t>, George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Routledge</a:t>
            </a:r>
            <a:r>
              <a:rPr lang="en-US" dirty="0">
                <a:latin typeface="Arial" pitchFamily="34" charset="0"/>
                <a:cs typeface="Arial" pitchFamily="34" charset="0"/>
              </a:rPr>
              <a:t>, 1942,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Livro</a:t>
            </a:r>
            <a:r>
              <a:rPr lang="en-US" dirty="0">
                <a:latin typeface="Arial" pitchFamily="34" charset="0"/>
                <a:cs typeface="Arial" pitchFamily="34" charset="0"/>
              </a:rPr>
              <a:t> I, 10, § 82, 1776.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0042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69141"/>
          </a:xfrm>
        </p:spPr>
        <p:txBody>
          <a:bodyPr>
            <a:no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No caso dos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interlocking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directorates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»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(ID), o diretor em comum entre conselhos de administração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(«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boards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directors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»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diferentes empresas, representa um laço («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interlock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) que as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une. </a:t>
            </a:r>
          </a:p>
          <a:p>
            <a:r>
              <a:rPr lang="it-IT" sz="2400" dirty="0" smtClean="0">
                <a:latin typeface="Arial" pitchFamily="34" charset="0"/>
                <a:cs typeface="Arial" pitchFamily="34" charset="0"/>
              </a:rPr>
              <a:t>O conjunto de laços (i.e. 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«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interlocking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directorates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»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) e de nós (as empresas) cria uma rede: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 vez que um diretor comparece em duas empresas, há um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 (laço) entre empresas.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Geralmente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a literatura considera este tipo de laço como um elemento de distorção do mercado, pois este criaria uma clara interdependência entre agentes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independentes.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7365" y="639633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Carbonai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t-BR" sz="1300" dirty="0" err="1" smtClean="0">
                <a:latin typeface="Arial" pitchFamily="34" charset="0"/>
                <a:cs typeface="Arial" pitchFamily="34" charset="0"/>
              </a:rPr>
              <a:t>Davide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. O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Capitalismo dos Laços e sua Regulação. Evidências do caso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Europeu.  IV Seminário Nacional de ciência política.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UFRGS, Porto Alegre </a:t>
            </a:r>
            <a:r>
              <a:rPr lang="pt-BR" sz="1300" dirty="0" smtClean="0">
                <a:latin typeface="Arial" pitchFamily="34" charset="0"/>
                <a:cs typeface="Arial" pitchFamily="34" charset="0"/>
              </a:rPr>
              <a:t>(RS) – De 08 a 10 de Novembro </a:t>
            </a:r>
            <a:r>
              <a:rPr lang="pt-BR" sz="1300" dirty="0">
                <a:latin typeface="Arial" pitchFamily="34" charset="0"/>
                <a:cs typeface="Arial" pitchFamily="34" charset="0"/>
              </a:rPr>
              <a:t>de 2011 </a:t>
            </a:r>
            <a:r>
              <a:rPr lang="pt-BR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davide.carbonai@unipampa.edu.br</a:t>
            </a:r>
            <a:endParaRPr lang="pt-BR" sz="1300" u="sng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interlocking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err="1">
                <a:latin typeface="Arial" pitchFamily="34" charset="0"/>
                <a:cs typeface="Arial" pitchFamily="34" charset="0"/>
              </a:rPr>
              <a:t>directorates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690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056784" cy="597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LAZZARINI, Sergio G.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Capitalismo de laços</a:t>
            </a:r>
            <a:r>
              <a:rPr lang="pt-BR" dirty="0">
                <a:latin typeface="Arial" pitchFamily="34" charset="0"/>
                <a:cs typeface="Arial" pitchFamily="34" charset="0"/>
              </a:rPr>
              <a:t>. Campus-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Elsevier</a:t>
            </a:r>
            <a:r>
              <a:rPr lang="pt-BR" dirty="0">
                <a:latin typeface="Arial" pitchFamily="34" charset="0"/>
                <a:cs typeface="Arial" pitchFamily="34" charset="0"/>
              </a:rPr>
              <a:t>, Rio de Janeiro,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417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66" y="591458"/>
            <a:ext cx="9027934" cy="588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LAZZARINI, Sergio G.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Capitalismo de laços</a:t>
            </a:r>
            <a:r>
              <a:rPr lang="pt-BR" dirty="0">
                <a:latin typeface="Arial" pitchFamily="34" charset="0"/>
                <a:cs typeface="Arial" pitchFamily="34" charset="0"/>
              </a:rPr>
              <a:t>. Campus-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Elsevier</a:t>
            </a:r>
            <a:r>
              <a:rPr lang="pt-BR" dirty="0">
                <a:latin typeface="Arial" pitchFamily="34" charset="0"/>
                <a:cs typeface="Arial" pitchFamily="34" charset="0"/>
              </a:rPr>
              <a:t>, Rio de Janeiro, 2010.</a:t>
            </a:r>
          </a:p>
        </p:txBody>
      </p:sp>
    </p:spTree>
    <p:extLst>
      <p:ext uri="{BB962C8B-B14F-4D97-AF65-F5344CB8AC3E}">
        <p14:creationId xmlns="" xmlns:p14="http://schemas.microsoft.com/office/powerpoint/2010/main" val="29686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554</Words>
  <Application>Microsoft Office PowerPoint</Application>
  <PresentationFormat>Apresentação na tela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Teoria dos jogos | 1</vt:lpstr>
      <vt:lpstr>Teoria dos jogos | 1</vt:lpstr>
      <vt:lpstr>Teoria dos jogos | 2</vt:lpstr>
      <vt:lpstr>Teoria dos jogos | 3</vt:lpstr>
      <vt:lpstr>Os laços e o Mercado em concorrência perfeita | 1</vt:lpstr>
      <vt:lpstr>Os laços e o Mercado em concorrência perfeita | 2 </vt:lpstr>
      <vt:lpstr>Os «interlocking directorates»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 Congresso Brasileiro de Sociologia | 26-29 julho 2011 | Curitiba (PR)</dc:title>
  <dc:creator>Davide</dc:creator>
  <cp:lastModifiedBy>Davide</cp:lastModifiedBy>
  <cp:revision>65</cp:revision>
  <dcterms:created xsi:type="dcterms:W3CDTF">2011-07-22T08:24:41Z</dcterms:created>
  <dcterms:modified xsi:type="dcterms:W3CDTF">2014-06-26T13:50:45Z</dcterms:modified>
</cp:coreProperties>
</file>