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26/05/2014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Processamento Digital de Sinais</a:t>
            </a:r>
            <a:br>
              <a:rPr lang="pt-BR" dirty="0" smtClean="0"/>
            </a:br>
            <a:r>
              <a:rPr lang="pt-BR" dirty="0" err="1" smtClean="0"/>
              <a:t>Sinais</a:t>
            </a:r>
            <a:r>
              <a:rPr lang="pt-BR" dirty="0" smtClean="0"/>
              <a:t> e sistemas discretos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Propriedade distributiva: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Um sistema LTI sempre pode ser dividido em uma combinação linear de pequenos sistemas LTI em paralelo.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</a:t>
            </a:r>
            <a:r>
              <a:rPr lang="pt-BR" dirty="0" err="1"/>
              <a:t>convolução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3" y="2132856"/>
            <a:ext cx="7700735" cy="127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16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Análise dos Sistemas </a:t>
            </a:r>
            <a:r>
              <a:rPr lang="pt-BR" dirty="0" smtClean="0"/>
              <a:t>discretos</a:t>
            </a:r>
          </a:p>
          <a:p>
            <a:r>
              <a:rPr lang="pt-BR" dirty="0"/>
              <a:t>A soma de </a:t>
            </a:r>
            <a:r>
              <a:rPr lang="pt-BR" dirty="0" err="1" smtClean="0"/>
              <a:t>convolução</a:t>
            </a:r>
            <a:endParaRPr lang="pt-BR" dirty="0" smtClean="0"/>
          </a:p>
          <a:p>
            <a:r>
              <a:rPr lang="pt-BR" dirty="0"/>
              <a:t>Propriedades da </a:t>
            </a:r>
            <a:r>
              <a:rPr lang="pt-BR" dirty="0" err="1"/>
              <a:t>convolução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Os </a:t>
            </a:r>
            <a:r>
              <a:rPr lang="pt-BR" dirty="0"/>
              <a:t>sistemas </a:t>
            </a:r>
            <a:r>
              <a:rPr lang="pt-BR" dirty="0" smtClean="0"/>
              <a:t>são classificados </a:t>
            </a:r>
            <a:r>
              <a:rPr lang="pt-BR" dirty="0"/>
              <a:t>de acordo com uma série de propriedades características ou </a:t>
            </a:r>
            <a:r>
              <a:rPr lang="pt-BR" dirty="0" smtClean="0"/>
              <a:t>categorias: </a:t>
            </a:r>
            <a:r>
              <a:rPr lang="pt-BR" dirty="0"/>
              <a:t>linearidade, causalidade , estabilidade e invariância tempo. </a:t>
            </a:r>
            <a:endParaRPr lang="pt-BR" dirty="0" smtClean="0"/>
          </a:p>
          <a:p>
            <a:r>
              <a:rPr lang="pt-BR" dirty="0" smtClean="0"/>
              <a:t>Tendo </a:t>
            </a:r>
            <a:r>
              <a:rPr lang="pt-BR" dirty="0"/>
              <a:t>feito </a:t>
            </a:r>
            <a:r>
              <a:rPr lang="pt-BR" dirty="0" smtClean="0"/>
              <a:t>isso, </a:t>
            </a:r>
            <a:r>
              <a:rPr lang="pt-BR" dirty="0"/>
              <a:t>vamos agora voltar nossa atenção para a análise da classe importante de sistemas </a:t>
            </a:r>
            <a:r>
              <a:rPr lang="pt-BR" dirty="0" smtClean="0"/>
              <a:t>lineares </a:t>
            </a:r>
            <a:r>
              <a:rPr lang="pt-BR" dirty="0"/>
              <a:t>invariantes no tempo (</a:t>
            </a:r>
            <a:r>
              <a:rPr lang="pt-BR" dirty="0" smtClean="0"/>
              <a:t>LTI).</a:t>
            </a:r>
          </a:p>
          <a:p>
            <a:r>
              <a:rPr lang="pt-BR" dirty="0" smtClean="0"/>
              <a:t>Vamos </a:t>
            </a:r>
            <a:r>
              <a:rPr lang="pt-BR" dirty="0"/>
              <a:t>demonstrar que tais sistemas são </a:t>
            </a:r>
            <a:r>
              <a:rPr lang="pt-BR" dirty="0" smtClean="0"/>
              <a:t>caracterizados, </a:t>
            </a:r>
            <a:r>
              <a:rPr lang="pt-BR" dirty="0"/>
              <a:t>no domínio do tempo, simplesmente pela sua resposta a uma sequência de </a:t>
            </a:r>
            <a:r>
              <a:rPr lang="pt-BR" dirty="0" smtClean="0"/>
              <a:t>amostras.</a:t>
            </a:r>
          </a:p>
          <a:p>
            <a:r>
              <a:rPr lang="pt-BR" dirty="0" smtClean="0"/>
              <a:t>Vamos </a:t>
            </a:r>
            <a:r>
              <a:rPr lang="pt-BR" dirty="0"/>
              <a:t>também demonstrar que qualquer sinal de entrada arbitrário pode ser decomposto e representado como uma soma ponderada das sequências de </a:t>
            </a:r>
            <a:r>
              <a:rPr lang="pt-BR" dirty="0" smtClean="0"/>
              <a:t>amostras.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dos Sistemas discretos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562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Como uma consequência das propriedades de linearidade e tempo de invariância de </a:t>
            </a:r>
            <a:r>
              <a:rPr lang="pt-BR" dirty="0" smtClean="0"/>
              <a:t>um sistema.</a:t>
            </a:r>
          </a:p>
          <a:p>
            <a:r>
              <a:rPr lang="pt-BR" dirty="0" smtClean="0"/>
              <a:t>A </a:t>
            </a:r>
            <a:r>
              <a:rPr lang="pt-BR" dirty="0"/>
              <a:t>forma geral da expressão que relaciona a resposta </a:t>
            </a:r>
            <a:r>
              <a:rPr lang="pt-BR" dirty="0" smtClean="0"/>
              <a:t>do </a:t>
            </a:r>
            <a:r>
              <a:rPr lang="pt-BR" dirty="0"/>
              <a:t>sistema e o sinal de entrada arbitrário para o sinal de </a:t>
            </a:r>
            <a:r>
              <a:rPr lang="pt-BR" dirty="0" smtClean="0"/>
              <a:t>saída, </a:t>
            </a:r>
            <a:r>
              <a:rPr lang="pt-BR" dirty="0"/>
              <a:t>chamada a soma de </a:t>
            </a:r>
            <a:r>
              <a:rPr lang="pt-BR" b="1" u="sng" dirty="0" err="1" smtClean="0">
                <a:solidFill>
                  <a:srgbClr val="FF0000"/>
                </a:solidFill>
              </a:rPr>
              <a:t>convolução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Assim</a:t>
            </a:r>
            <a:r>
              <a:rPr lang="pt-BR" dirty="0"/>
              <a:t>, </a:t>
            </a:r>
            <a:r>
              <a:rPr lang="pt-BR" dirty="0" smtClean="0"/>
              <a:t>somos </a:t>
            </a:r>
            <a:r>
              <a:rPr lang="pt-BR" dirty="0"/>
              <a:t>capazes de determinar a </a:t>
            </a:r>
            <a:r>
              <a:rPr lang="pt-BR" dirty="0" smtClean="0"/>
              <a:t>saída de </a:t>
            </a:r>
            <a:r>
              <a:rPr lang="pt-BR" dirty="0"/>
              <a:t>qualquer sistema linear e invariante no tempo para qualquer sinal de entrada </a:t>
            </a:r>
            <a:r>
              <a:rPr lang="pt-BR" dirty="0" smtClean="0"/>
              <a:t>arbitrário.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dos Sistemas discretos</a:t>
            </a:r>
          </a:p>
        </p:txBody>
      </p:sp>
    </p:spTree>
    <p:extLst>
      <p:ext uri="{BB962C8B-B14F-4D97-AF65-F5344CB8AC3E}">
        <p14:creationId xmlns:p14="http://schemas.microsoft.com/office/powerpoint/2010/main" val="240873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Considerando que:</a:t>
            </a:r>
          </a:p>
          <a:p>
            <a:endParaRPr lang="pt-BR" dirty="0" smtClean="0"/>
          </a:p>
          <a:p>
            <a:r>
              <a:rPr lang="pt-BR" dirty="0" smtClean="0"/>
              <a:t>X(k) é um conjunto de amplitudes(pesos) que decompõe o sinal x(n) </a:t>
            </a:r>
            <a:endParaRPr lang="pt-BR" dirty="0"/>
          </a:p>
          <a:p>
            <a:r>
              <a:rPr lang="pt-BR" dirty="0"/>
              <a:t>Considerando que: 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dos Sistemas discretos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052736"/>
            <a:ext cx="4017802" cy="1299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70" y="3802080"/>
            <a:ext cx="6774964" cy="233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9110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resposta do sistema ao impulso: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Resposta do sistema ao impulso deslocado: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Resposta do sistema ao sinal x(n):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soma de </a:t>
            </a:r>
            <a:r>
              <a:rPr lang="pt-BR" dirty="0" err="1" smtClean="0"/>
              <a:t>convolução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9" y="1916832"/>
            <a:ext cx="2304256" cy="729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59050"/>
            <a:ext cx="3823328" cy="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834" y="4869160"/>
            <a:ext cx="535389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91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Então a resposta y(n) é dada em cada instante n0 pela seguinte equação: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soma de </a:t>
            </a:r>
            <a:r>
              <a:rPr lang="pt-BR" dirty="0" err="1" smtClean="0"/>
              <a:t>convolução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4944"/>
            <a:ext cx="618268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658" y="4797152"/>
            <a:ext cx="6886698" cy="138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796843"/>
            <a:ext cx="6035081" cy="108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5142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Propriedades da </a:t>
            </a:r>
            <a:r>
              <a:rPr lang="pt-BR" dirty="0" err="1" smtClean="0"/>
              <a:t>convolução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Propriedade comutativa:</a:t>
            </a:r>
            <a:endParaRPr lang="pt-BR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489" y="3340795"/>
            <a:ext cx="6886698" cy="138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535" y="4725144"/>
            <a:ext cx="6035081" cy="108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" y="2185502"/>
            <a:ext cx="9099023" cy="9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156" y="1287668"/>
            <a:ext cx="3930332" cy="773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498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Propriedade associativa: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Propriedades da </a:t>
            </a:r>
            <a:r>
              <a:rPr lang="pt-BR" dirty="0" err="1" smtClean="0"/>
              <a:t>convolução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9" y="1916832"/>
            <a:ext cx="9125899" cy="1332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95" y="3271411"/>
            <a:ext cx="9153402" cy="2677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7150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1445</TotalTime>
  <Words>294</Words>
  <Application>Microsoft Office PowerPoint</Application>
  <PresentationFormat>Apresentação na tela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Concurso</vt:lpstr>
      <vt:lpstr>Processamento Digital de Sinais Sinais e sistemas discretos</vt:lpstr>
      <vt:lpstr>Sumário</vt:lpstr>
      <vt:lpstr>Análise dos Sistemas discretos</vt:lpstr>
      <vt:lpstr>Análise dos Sistemas discretos</vt:lpstr>
      <vt:lpstr>Análise dos Sistemas discretos</vt:lpstr>
      <vt:lpstr>A soma de convolução</vt:lpstr>
      <vt:lpstr>A soma de convolução</vt:lpstr>
      <vt:lpstr>Propriedades da convolução</vt:lpstr>
      <vt:lpstr>Propriedades da convolução</vt:lpstr>
      <vt:lpstr>Propriedades da convolução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93</cp:revision>
  <dcterms:created xsi:type="dcterms:W3CDTF">2014-04-07T18:16:52Z</dcterms:created>
  <dcterms:modified xsi:type="dcterms:W3CDTF">2014-05-26T21:32:54Z</dcterms:modified>
</cp:coreProperties>
</file>