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Transformada Z MATLAB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Desde que A(Z) e B(Z) sejam polinômios em Z, eles podem ser expressos na forma fatorada como: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7" y="2996952"/>
            <a:ext cx="7251687" cy="316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6219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8557"/>
            <a:ext cx="9144000" cy="5576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153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432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44000" cy="57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018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55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957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Transformada Z no MATLAB</a:t>
            </a:r>
          </a:p>
          <a:p>
            <a:r>
              <a:rPr lang="pt-BR" dirty="0" smtClean="0"/>
              <a:t>Transformada Z inversa no MATLAB</a:t>
            </a:r>
          </a:p>
          <a:p>
            <a:r>
              <a:rPr lang="pt-BR" dirty="0" smtClean="0"/>
              <a:t>Definição de Polos e Zeros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 </a:t>
            </a:r>
            <a:r>
              <a:rPr lang="pt-BR" dirty="0" err="1" smtClean="0"/>
              <a:t>Matlab</a:t>
            </a:r>
            <a:r>
              <a:rPr lang="pt-BR" dirty="0" smtClean="0"/>
              <a:t> possui ferramentas capazes de representar sinais discretos através de sua transformada Z.</a:t>
            </a:r>
          </a:p>
          <a:p>
            <a:r>
              <a:rPr lang="pt-BR" dirty="0" smtClean="0"/>
              <a:t>O comando “</a:t>
            </a:r>
            <a:r>
              <a:rPr lang="pt-BR" dirty="0" err="1" smtClean="0"/>
              <a:t>syms</a:t>
            </a:r>
            <a:r>
              <a:rPr lang="pt-BR" dirty="0" smtClean="0"/>
              <a:t>” serve para definir as variáveis “n” de forma simbólica.</a:t>
            </a:r>
          </a:p>
          <a:p>
            <a:r>
              <a:rPr lang="pt-BR" dirty="0" smtClean="0"/>
              <a:t>O comando “</a:t>
            </a:r>
            <a:r>
              <a:rPr lang="pt-BR" dirty="0" err="1" smtClean="0"/>
              <a:t>ztrans</a:t>
            </a:r>
            <a:r>
              <a:rPr lang="pt-BR" dirty="0" smtClean="0"/>
              <a:t>(&lt;função&gt;)” serve para calcular a transformada Z de uma determinada &lt;função&gt;.</a:t>
            </a:r>
          </a:p>
          <a:p>
            <a:r>
              <a:rPr lang="pt-BR" dirty="0" smtClean="0"/>
              <a:t>O comando “</a:t>
            </a:r>
            <a:r>
              <a:rPr lang="pt-BR" dirty="0" err="1" smtClean="0"/>
              <a:t>iztrans</a:t>
            </a:r>
            <a:r>
              <a:rPr lang="pt-BR" dirty="0" smtClean="0"/>
              <a:t>(&lt;função&gt;)” serve para calcular a transformada Z inversa de uma determinada &lt;função&gt;.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no MATLAB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17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1:</a:t>
            </a:r>
          </a:p>
          <a:p>
            <a:r>
              <a:rPr lang="pt-BR" dirty="0" smtClean="0"/>
              <a:t>Função h(n) = 1^n</a:t>
            </a:r>
          </a:p>
          <a:p>
            <a:r>
              <a:rPr lang="pt-BR" dirty="0" smtClean="0"/>
              <a:t>No </a:t>
            </a:r>
            <a:r>
              <a:rPr lang="pt-BR" dirty="0" err="1" smtClean="0"/>
              <a:t>matlab</a:t>
            </a:r>
            <a:r>
              <a:rPr lang="pt-BR" dirty="0" smtClean="0"/>
              <a:t> temos:</a:t>
            </a:r>
          </a:p>
          <a:p>
            <a:pPr marL="109728" indent="0">
              <a:buNone/>
            </a:pPr>
            <a:endParaRPr lang="pt-BR" dirty="0" smtClean="0"/>
          </a:p>
          <a:p>
            <a:pPr>
              <a:buFont typeface="Wingdings"/>
              <a:buChar char="Ø"/>
            </a:pPr>
            <a:r>
              <a:rPr lang="pt-BR" dirty="0" err="1" smtClean="0"/>
              <a:t>syms</a:t>
            </a:r>
            <a:r>
              <a:rPr lang="pt-BR" dirty="0" smtClean="0"/>
              <a:t> n;</a:t>
            </a:r>
          </a:p>
          <a:p>
            <a:pPr>
              <a:buFont typeface="Wingdings"/>
              <a:buChar char="Ø"/>
            </a:pPr>
            <a:r>
              <a:rPr lang="pt-BR" dirty="0" smtClean="0"/>
              <a:t>h = 1^n;</a:t>
            </a:r>
          </a:p>
          <a:p>
            <a:pPr>
              <a:buFont typeface="Wingdings"/>
              <a:buChar char="Ø"/>
            </a:pPr>
            <a:r>
              <a:rPr lang="pt-BR" dirty="0" err="1"/>
              <a:t>h</a:t>
            </a:r>
            <a:r>
              <a:rPr lang="pt-BR" dirty="0" err="1" smtClean="0"/>
              <a:t>z</a:t>
            </a:r>
            <a:r>
              <a:rPr lang="pt-BR" dirty="0" smtClean="0"/>
              <a:t> = </a:t>
            </a:r>
            <a:r>
              <a:rPr lang="pt-BR" dirty="0" err="1" smtClean="0"/>
              <a:t>ztrans</a:t>
            </a:r>
            <a:r>
              <a:rPr lang="pt-BR" dirty="0" smtClean="0"/>
              <a:t>(h);</a:t>
            </a:r>
          </a:p>
          <a:p>
            <a:pPr>
              <a:buFont typeface="Wingdings"/>
              <a:buChar char="Ø"/>
            </a:pPr>
            <a:r>
              <a:rPr lang="pt-BR" dirty="0" err="1" smtClean="0"/>
              <a:t>pretty</a:t>
            </a:r>
            <a:r>
              <a:rPr lang="pt-BR" dirty="0" smtClean="0"/>
              <a:t>(</a:t>
            </a:r>
            <a:r>
              <a:rPr lang="pt-BR" dirty="0" err="1" smtClean="0"/>
              <a:t>hz</a:t>
            </a:r>
            <a:r>
              <a:rPr lang="pt-BR" dirty="0" smtClean="0"/>
              <a:t>);</a:t>
            </a:r>
          </a:p>
          <a:p>
            <a:pPr>
              <a:buFont typeface="Wingdings"/>
              <a:buChar char="Ø"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no MATLAB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899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2:</a:t>
            </a:r>
          </a:p>
          <a:p>
            <a:r>
              <a:rPr lang="pt-BR" dirty="0"/>
              <a:t>Função </a:t>
            </a:r>
            <a:r>
              <a:rPr lang="pt-BR" dirty="0" smtClean="0"/>
              <a:t>h1(n</a:t>
            </a:r>
            <a:r>
              <a:rPr lang="pt-BR" dirty="0"/>
              <a:t>) = </a:t>
            </a:r>
            <a:r>
              <a:rPr lang="pt-BR" dirty="0" smtClean="0"/>
              <a:t>2n</a:t>
            </a:r>
            <a:endParaRPr lang="pt-BR" dirty="0"/>
          </a:p>
          <a:p>
            <a:r>
              <a:rPr lang="pt-BR" dirty="0"/>
              <a:t>No </a:t>
            </a:r>
            <a:r>
              <a:rPr lang="pt-BR" dirty="0" err="1"/>
              <a:t>matlab</a:t>
            </a:r>
            <a:r>
              <a:rPr lang="pt-BR" dirty="0"/>
              <a:t> temos:</a:t>
            </a:r>
          </a:p>
          <a:p>
            <a:pPr marL="109728" indent="0">
              <a:buNone/>
            </a:pPr>
            <a:endParaRPr lang="pt-BR" dirty="0"/>
          </a:p>
          <a:p>
            <a:pPr>
              <a:buFont typeface="Wingdings"/>
              <a:buChar char="Ø"/>
            </a:pPr>
            <a:r>
              <a:rPr lang="pt-BR" dirty="0" err="1"/>
              <a:t>syms</a:t>
            </a:r>
            <a:r>
              <a:rPr lang="pt-BR" dirty="0"/>
              <a:t> n;</a:t>
            </a:r>
          </a:p>
          <a:p>
            <a:pPr>
              <a:buFont typeface="Wingdings"/>
              <a:buChar char="Ø"/>
            </a:pPr>
            <a:r>
              <a:rPr lang="pt-BR" dirty="0" smtClean="0"/>
              <a:t>h1 </a:t>
            </a:r>
            <a:r>
              <a:rPr lang="pt-BR" dirty="0"/>
              <a:t>= </a:t>
            </a:r>
            <a:r>
              <a:rPr lang="pt-BR" dirty="0" smtClean="0"/>
              <a:t>2*n</a:t>
            </a:r>
            <a:r>
              <a:rPr lang="pt-BR" dirty="0"/>
              <a:t>;</a:t>
            </a:r>
          </a:p>
          <a:p>
            <a:pPr>
              <a:buFont typeface="Wingdings"/>
              <a:buChar char="Ø"/>
            </a:pPr>
            <a:r>
              <a:rPr lang="pt-BR" dirty="0" smtClean="0"/>
              <a:t>h1z </a:t>
            </a:r>
            <a:r>
              <a:rPr lang="pt-BR" dirty="0"/>
              <a:t>= </a:t>
            </a:r>
            <a:r>
              <a:rPr lang="pt-BR" dirty="0" err="1" smtClean="0"/>
              <a:t>ztrans</a:t>
            </a:r>
            <a:r>
              <a:rPr lang="pt-BR" dirty="0" smtClean="0"/>
              <a:t>(h1);</a:t>
            </a:r>
            <a:endParaRPr lang="pt-BR" dirty="0"/>
          </a:p>
          <a:p>
            <a:pPr>
              <a:buFont typeface="Wingdings"/>
              <a:buChar char="Ø"/>
            </a:pPr>
            <a:r>
              <a:rPr lang="pt-BR" dirty="0" err="1" smtClean="0"/>
              <a:t>pretty</a:t>
            </a:r>
            <a:r>
              <a:rPr lang="pt-BR" dirty="0" smtClean="0"/>
              <a:t>(h1z</a:t>
            </a:r>
            <a:r>
              <a:rPr lang="pt-BR" dirty="0"/>
              <a:t>);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no MATLAB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29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Iztrans</a:t>
            </a:r>
            <a:r>
              <a:rPr lang="pt-BR" dirty="0" smtClean="0"/>
              <a:t>(h1z);</a:t>
            </a:r>
            <a:endParaRPr lang="pt-BR" dirty="0"/>
          </a:p>
          <a:p>
            <a:r>
              <a:rPr lang="pt-BR" dirty="0" err="1" smtClean="0"/>
              <a:t>Iztrans</a:t>
            </a:r>
            <a:r>
              <a:rPr lang="pt-BR" dirty="0" smtClean="0"/>
              <a:t>(</a:t>
            </a:r>
            <a:r>
              <a:rPr lang="pt-BR" dirty="0" err="1" smtClean="0"/>
              <a:t>hz</a:t>
            </a:r>
            <a:r>
              <a:rPr lang="pt-BR" dirty="0" smtClean="0"/>
              <a:t>);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Transformada Z inversa </a:t>
            </a:r>
            <a:r>
              <a:rPr lang="pt-BR" dirty="0" smtClean="0"/>
              <a:t>no MATLAB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7" y="2852936"/>
            <a:ext cx="9030127" cy="140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7" y="4809545"/>
            <a:ext cx="9036567" cy="1297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888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198" y="-27384"/>
            <a:ext cx="7009602" cy="689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32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769" y="-27384"/>
            <a:ext cx="6816463" cy="6919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95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/>
          </a:bodyPr>
          <a:lstStyle/>
          <a:p>
            <a:r>
              <a:rPr lang="pt-BR" dirty="0" smtClean="0"/>
              <a:t>Toda função pode ser definida por frações parciais:</a:t>
            </a:r>
          </a:p>
          <a:p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Onde B(Z) e A(Z) são polinômios em Z</a:t>
            </a:r>
          </a:p>
          <a:p>
            <a:endParaRPr lang="pt-BR" dirty="0"/>
          </a:p>
          <a:p>
            <a:r>
              <a:rPr lang="pt-BR" dirty="0" smtClean="0"/>
              <a:t>Zeros são os valores onde X(Z) = 0</a:t>
            </a:r>
          </a:p>
          <a:p>
            <a:r>
              <a:rPr lang="pt-BR" dirty="0" smtClean="0"/>
              <a:t>Polos são os valores onde X(Z) = ∞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Polos e Zeros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5" y="2514360"/>
            <a:ext cx="8757217" cy="127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0043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2794</TotalTime>
  <Words>242</Words>
  <Application>Microsoft Office PowerPoint</Application>
  <PresentationFormat>Apresentação na tela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Concurso</vt:lpstr>
      <vt:lpstr>Processamento Digital de Sinais Transformada Z MATLAB</vt:lpstr>
      <vt:lpstr>Sumário</vt:lpstr>
      <vt:lpstr>Transformada Z no MATLAB</vt:lpstr>
      <vt:lpstr>Transformada Z no MATLAB</vt:lpstr>
      <vt:lpstr>Transformada Z no MATLAB</vt:lpstr>
      <vt:lpstr>Transformada Z inversa no MATLAB</vt:lpstr>
      <vt:lpstr>Apresentação do PowerPoint</vt:lpstr>
      <vt:lpstr>Apresentação do PowerPoint</vt:lpstr>
      <vt:lpstr>Polos e Zeros</vt:lpstr>
      <vt:lpstr>Polos e Zeros</vt:lpstr>
      <vt:lpstr>Polos e Zeros</vt:lpstr>
      <vt:lpstr>Polos e Zeros</vt:lpstr>
      <vt:lpstr>Polos e Zeros</vt:lpstr>
      <vt:lpstr>Polos e Zeros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197</cp:revision>
  <dcterms:created xsi:type="dcterms:W3CDTF">2014-04-07T18:16:52Z</dcterms:created>
  <dcterms:modified xsi:type="dcterms:W3CDTF">2014-06-24T23:51:36Z</dcterms:modified>
</cp:coreProperties>
</file>