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9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6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24/06/2014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504" y="1052737"/>
            <a:ext cx="9036496" cy="2547714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/>
              <a:t>Processamento Digital de Sinais</a:t>
            </a:r>
            <a:br>
              <a:rPr lang="pt-BR" sz="4400" dirty="0" smtClean="0"/>
            </a:br>
            <a:r>
              <a:rPr lang="pt-BR" sz="4400" dirty="0" smtClean="0"/>
              <a:t>Transformada Z MATLAB</a:t>
            </a:r>
            <a:endParaRPr lang="pt-B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pt-BR" dirty="0" smtClean="0"/>
              <a:t>Professor:</a:t>
            </a:r>
          </a:p>
          <a:p>
            <a:pPr algn="ctr"/>
            <a:r>
              <a:rPr lang="pt-BR" dirty="0" smtClean="0"/>
              <a:t>Gerson Leiria Nunes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300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Desde que A(Z) e B(Z) sejam polinômios em Z, eles podem ser expressos na forma fatorada como: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Polos e Zeros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157" y="2996952"/>
            <a:ext cx="7251687" cy="316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6219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Polos e Zeros</a:t>
            </a:r>
            <a:endParaRPr lang="pt-B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8557"/>
            <a:ext cx="9144000" cy="5576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4153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Polos e Zeros</a:t>
            </a:r>
            <a:endParaRPr lang="pt-B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537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432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Polos e Zeros</a:t>
            </a:r>
            <a:endParaRPr lang="pt-B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4000" cy="574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1018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Polos e Zeros</a:t>
            </a:r>
            <a:endParaRPr lang="pt-B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755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9575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Transformada Z no MATLAB</a:t>
            </a:r>
          </a:p>
          <a:p>
            <a:r>
              <a:rPr lang="pt-BR" dirty="0" smtClean="0"/>
              <a:t>Transformada Z inversa no MATLAB</a:t>
            </a:r>
          </a:p>
          <a:p>
            <a:r>
              <a:rPr lang="pt-BR" dirty="0" smtClean="0"/>
              <a:t>Definição de Polos e Zeros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 lvl="1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Sumário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192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O </a:t>
            </a:r>
            <a:r>
              <a:rPr lang="pt-BR" dirty="0" err="1" smtClean="0"/>
              <a:t>Matlab</a:t>
            </a:r>
            <a:r>
              <a:rPr lang="pt-BR" dirty="0" smtClean="0"/>
              <a:t> possui ferramentas capazes de representar sinais discretos através de sua transformada Z.</a:t>
            </a:r>
          </a:p>
          <a:p>
            <a:r>
              <a:rPr lang="pt-BR" dirty="0" smtClean="0"/>
              <a:t>O comando “</a:t>
            </a:r>
            <a:r>
              <a:rPr lang="pt-BR" dirty="0" err="1" smtClean="0"/>
              <a:t>syms</a:t>
            </a:r>
            <a:r>
              <a:rPr lang="pt-BR" dirty="0" smtClean="0"/>
              <a:t>” serve para definir as variáveis “n” de forma simbólica.</a:t>
            </a:r>
          </a:p>
          <a:p>
            <a:r>
              <a:rPr lang="pt-BR" dirty="0" smtClean="0"/>
              <a:t>O comando “</a:t>
            </a:r>
            <a:r>
              <a:rPr lang="pt-BR" dirty="0" err="1" smtClean="0"/>
              <a:t>ztrans</a:t>
            </a:r>
            <a:r>
              <a:rPr lang="pt-BR" dirty="0" smtClean="0"/>
              <a:t>(&lt;função&gt;)” serve para calcular a transformada Z de uma determinada &lt;função&gt;.</a:t>
            </a:r>
          </a:p>
          <a:p>
            <a:r>
              <a:rPr lang="pt-BR" dirty="0" smtClean="0"/>
              <a:t>O comando “</a:t>
            </a:r>
            <a:r>
              <a:rPr lang="pt-BR" dirty="0" err="1" smtClean="0"/>
              <a:t>iztrans</a:t>
            </a:r>
            <a:r>
              <a:rPr lang="pt-BR" dirty="0" smtClean="0"/>
              <a:t>(&lt;função&gt;)” serve para calcular a transformada Z inversa de uma determinada &lt;função&gt;.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Transformada Z no MATLAB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173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Exemplo 1:</a:t>
            </a:r>
          </a:p>
          <a:p>
            <a:r>
              <a:rPr lang="pt-BR" dirty="0" smtClean="0"/>
              <a:t>Função h(n) = 1^n</a:t>
            </a:r>
          </a:p>
          <a:p>
            <a:r>
              <a:rPr lang="pt-BR" dirty="0" smtClean="0"/>
              <a:t>No </a:t>
            </a:r>
            <a:r>
              <a:rPr lang="pt-BR" dirty="0" err="1" smtClean="0"/>
              <a:t>matlab</a:t>
            </a:r>
            <a:r>
              <a:rPr lang="pt-BR" dirty="0" smtClean="0"/>
              <a:t> temos:</a:t>
            </a:r>
          </a:p>
          <a:p>
            <a:pPr marL="109728" indent="0">
              <a:buNone/>
            </a:pPr>
            <a:endParaRPr lang="pt-BR" dirty="0" smtClean="0"/>
          </a:p>
          <a:p>
            <a:pPr>
              <a:buFont typeface="Wingdings"/>
              <a:buChar char="Ø"/>
            </a:pPr>
            <a:r>
              <a:rPr lang="pt-BR" dirty="0" err="1" smtClean="0"/>
              <a:t>syms</a:t>
            </a:r>
            <a:r>
              <a:rPr lang="pt-BR" dirty="0" smtClean="0"/>
              <a:t> n;</a:t>
            </a:r>
          </a:p>
          <a:p>
            <a:pPr>
              <a:buFont typeface="Wingdings"/>
              <a:buChar char="Ø"/>
            </a:pPr>
            <a:r>
              <a:rPr lang="pt-BR" dirty="0" smtClean="0"/>
              <a:t>h = 1^n;</a:t>
            </a:r>
          </a:p>
          <a:p>
            <a:pPr>
              <a:buFont typeface="Wingdings"/>
              <a:buChar char="Ø"/>
            </a:pPr>
            <a:r>
              <a:rPr lang="pt-BR" dirty="0" err="1"/>
              <a:t>h</a:t>
            </a:r>
            <a:r>
              <a:rPr lang="pt-BR" dirty="0" err="1" smtClean="0"/>
              <a:t>z</a:t>
            </a:r>
            <a:r>
              <a:rPr lang="pt-BR" dirty="0" smtClean="0"/>
              <a:t> = </a:t>
            </a:r>
            <a:r>
              <a:rPr lang="pt-BR" dirty="0" err="1" smtClean="0"/>
              <a:t>ztrans</a:t>
            </a:r>
            <a:r>
              <a:rPr lang="pt-BR" dirty="0" smtClean="0"/>
              <a:t>(h);</a:t>
            </a:r>
          </a:p>
          <a:p>
            <a:pPr>
              <a:buFont typeface="Wingdings"/>
              <a:buChar char="Ø"/>
            </a:pPr>
            <a:r>
              <a:rPr lang="pt-BR" dirty="0" err="1" smtClean="0"/>
              <a:t>pretty</a:t>
            </a:r>
            <a:r>
              <a:rPr lang="pt-BR" dirty="0" smtClean="0"/>
              <a:t>(</a:t>
            </a:r>
            <a:r>
              <a:rPr lang="pt-BR" dirty="0" err="1" smtClean="0"/>
              <a:t>hz</a:t>
            </a:r>
            <a:r>
              <a:rPr lang="pt-BR" dirty="0" smtClean="0"/>
              <a:t>);</a:t>
            </a:r>
          </a:p>
          <a:p>
            <a:pPr>
              <a:buFont typeface="Wingdings"/>
              <a:buChar char="Ø"/>
            </a:pP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Transformada Z no MATLAB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8996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Exemplo 2:</a:t>
            </a:r>
          </a:p>
          <a:p>
            <a:r>
              <a:rPr lang="pt-BR" dirty="0"/>
              <a:t>Função </a:t>
            </a:r>
            <a:r>
              <a:rPr lang="pt-BR" dirty="0" smtClean="0"/>
              <a:t>h1(n</a:t>
            </a:r>
            <a:r>
              <a:rPr lang="pt-BR" dirty="0"/>
              <a:t>) = </a:t>
            </a:r>
            <a:r>
              <a:rPr lang="pt-BR" dirty="0" smtClean="0"/>
              <a:t>2n</a:t>
            </a:r>
            <a:endParaRPr lang="pt-BR" dirty="0"/>
          </a:p>
          <a:p>
            <a:r>
              <a:rPr lang="pt-BR" dirty="0"/>
              <a:t>No </a:t>
            </a:r>
            <a:r>
              <a:rPr lang="pt-BR" dirty="0" err="1"/>
              <a:t>matlab</a:t>
            </a:r>
            <a:r>
              <a:rPr lang="pt-BR" dirty="0"/>
              <a:t> temos:</a:t>
            </a:r>
          </a:p>
          <a:p>
            <a:pPr marL="109728" indent="0">
              <a:buNone/>
            </a:pPr>
            <a:endParaRPr lang="pt-BR" dirty="0"/>
          </a:p>
          <a:p>
            <a:pPr>
              <a:buFont typeface="Wingdings"/>
              <a:buChar char="Ø"/>
            </a:pPr>
            <a:r>
              <a:rPr lang="pt-BR" dirty="0" err="1"/>
              <a:t>syms</a:t>
            </a:r>
            <a:r>
              <a:rPr lang="pt-BR" dirty="0"/>
              <a:t> n;</a:t>
            </a:r>
          </a:p>
          <a:p>
            <a:pPr>
              <a:buFont typeface="Wingdings"/>
              <a:buChar char="Ø"/>
            </a:pPr>
            <a:r>
              <a:rPr lang="pt-BR" dirty="0" smtClean="0"/>
              <a:t>h1 </a:t>
            </a:r>
            <a:r>
              <a:rPr lang="pt-BR" dirty="0"/>
              <a:t>= </a:t>
            </a:r>
            <a:r>
              <a:rPr lang="pt-BR" dirty="0" smtClean="0"/>
              <a:t>2*n</a:t>
            </a:r>
            <a:r>
              <a:rPr lang="pt-BR" dirty="0"/>
              <a:t>;</a:t>
            </a:r>
          </a:p>
          <a:p>
            <a:pPr>
              <a:buFont typeface="Wingdings"/>
              <a:buChar char="Ø"/>
            </a:pPr>
            <a:r>
              <a:rPr lang="pt-BR" dirty="0" smtClean="0"/>
              <a:t>h1z </a:t>
            </a:r>
            <a:r>
              <a:rPr lang="pt-BR" dirty="0"/>
              <a:t>= </a:t>
            </a:r>
            <a:r>
              <a:rPr lang="pt-BR" dirty="0" err="1" smtClean="0"/>
              <a:t>ztrans</a:t>
            </a:r>
            <a:r>
              <a:rPr lang="pt-BR" dirty="0" smtClean="0"/>
              <a:t>(h1);</a:t>
            </a:r>
            <a:endParaRPr lang="pt-BR" dirty="0"/>
          </a:p>
          <a:p>
            <a:pPr>
              <a:buFont typeface="Wingdings"/>
              <a:buChar char="Ø"/>
            </a:pPr>
            <a:r>
              <a:rPr lang="pt-BR" dirty="0" err="1" smtClean="0"/>
              <a:t>pretty</a:t>
            </a:r>
            <a:r>
              <a:rPr lang="pt-BR" dirty="0" smtClean="0"/>
              <a:t>(h1z</a:t>
            </a:r>
            <a:r>
              <a:rPr lang="pt-BR" dirty="0"/>
              <a:t>);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Transformada Z no MATLAB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4292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 smtClean="0"/>
              <a:t>Iztrans</a:t>
            </a:r>
            <a:r>
              <a:rPr lang="pt-BR" dirty="0" smtClean="0"/>
              <a:t>(h1z);</a:t>
            </a:r>
            <a:endParaRPr lang="pt-BR" dirty="0"/>
          </a:p>
          <a:p>
            <a:r>
              <a:rPr lang="pt-BR" dirty="0" err="1" smtClean="0"/>
              <a:t>Iztrans</a:t>
            </a:r>
            <a:r>
              <a:rPr lang="pt-BR" dirty="0" smtClean="0"/>
              <a:t>(</a:t>
            </a:r>
            <a:r>
              <a:rPr lang="pt-BR" dirty="0" err="1" smtClean="0"/>
              <a:t>hz</a:t>
            </a:r>
            <a:r>
              <a:rPr lang="pt-BR" dirty="0" smtClean="0"/>
              <a:t>);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pt-BR" dirty="0"/>
              <a:t>Transformada Z inversa </a:t>
            </a:r>
            <a:r>
              <a:rPr lang="pt-BR" dirty="0" smtClean="0"/>
              <a:t>no MATLAB</a:t>
            </a: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7" y="2852936"/>
            <a:ext cx="9030127" cy="140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7" y="4809545"/>
            <a:ext cx="9036567" cy="129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6888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198" y="-27384"/>
            <a:ext cx="7009602" cy="6895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0322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769" y="-27384"/>
            <a:ext cx="6816463" cy="6919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7952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2"/>
          </a:xfrm>
        </p:spPr>
        <p:txBody>
          <a:bodyPr>
            <a:normAutofit/>
          </a:bodyPr>
          <a:lstStyle/>
          <a:p>
            <a:r>
              <a:rPr lang="pt-BR" dirty="0" smtClean="0"/>
              <a:t>Toda função pode ser definida por frações parciais:</a:t>
            </a:r>
          </a:p>
          <a:p>
            <a:endParaRPr lang="pt-BR" dirty="0"/>
          </a:p>
          <a:p>
            <a:pPr marL="109728" indent="0">
              <a:buNone/>
            </a:pPr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Onde B(Z) e A(Z) são polinômios em Z</a:t>
            </a:r>
          </a:p>
          <a:p>
            <a:endParaRPr lang="pt-BR" dirty="0"/>
          </a:p>
          <a:p>
            <a:r>
              <a:rPr lang="pt-BR" dirty="0" smtClean="0"/>
              <a:t>Zeros são os valores onde X(Z) = 0</a:t>
            </a:r>
          </a:p>
          <a:p>
            <a:r>
              <a:rPr lang="pt-BR" dirty="0" smtClean="0"/>
              <a:t>Polos são os valores onde X(Z) = ∞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Polos e Zeros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05" y="2514360"/>
            <a:ext cx="8757217" cy="1274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00438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2794</TotalTime>
  <Words>242</Words>
  <Application>Microsoft Office PowerPoint</Application>
  <PresentationFormat>Apresentação na tela (4:3)</PresentationFormat>
  <Paragraphs>53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Concurso</vt:lpstr>
      <vt:lpstr>Processamento Digital de Sinais Transformada Z MATLAB</vt:lpstr>
      <vt:lpstr>Sumário</vt:lpstr>
      <vt:lpstr>Transformada Z no MATLAB</vt:lpstr>
      <vt:lpstr>Transformada Z no MATLAB</vt:lpstr>
      <vt:lpstr>Transformada Z no MATLAB</vt:lpstr>
      <vt:lpstr>Transformada Z inversa no MATLAB</vt:lpstr>
      <vt:lpstr>Apresentação do PowerPoint</vt:lpstr>
      <vt:lpstr>Apresentação do PowerPoint</vt:lpstr>
      <vt:lpstr>Polos e Zeros</vt:lpstr>
      <vt:lpstr>Polos e Zeros</vt:lpstr>
      <vt:lpstr>Polos e Zeros</vt:lpstr>
      <vt:lpstr>Polos e Zeros</vt:lpstr>
      <vt:lpstr>Polos e Zeros</vt:lpstr>
      <vt:lpstr>Polos e Zeros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Concepção de Circuitos Integrados Arquitetura do microcontrolador</dc:title>
  <dc:creator>Admin</dc:creator>
  <cp:lastModifiedBy>Admin</cp:lastModifiedBy>
  <cp:revision>197</cp:revision>
  <dcterms:created xsi:type="dcterms:W3CDTF">2014-04-07T18:16:52Z</dcterms:created>
  <dcterms:modified xsi:type="dcterms:W3CDTF">2014-06-24T23:51:36Z</dcterms:modified>
</cp:coreProperties>
</file>