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9" r:id="rId2"/>
    <p:sldId id="370" r:id="rId3"/>
    <p:sldId id="369" r:id="rId4"/>
    <p:sldId id="365" r:id="rId5"/>
    <p:sldId id="377" r:id="rId6"/>
    <p:sldId id="364" r:id="rId7"/>
    <p:sldId id="366" r:id="rId8"/>
    <p:sldId id="367" r:id="rId9"/>
    <p:sldId id="378" r:id="rId10"/>
    <p:sldId id="368" r:id="rId11"/>
    <p:sldId id="332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uário" initials="USR" lastIdx="6" clrIdx="0"/>
  <p:cmAuthor id="1" name="Matheus" initials="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3-12-10T10:28:59.525" idx="1">
    <p:pos x="36" y="11"/>
    <p:text>comentar o que se espera da disciplina de acordo com o perfil do egresso do curso. 
Um dos perfis é o comprometimento com o
desenvolvimento local, regional e nacional sustentáveis, objetivando a construção de uma
sociedade justa e democrática. NO MEU PONTO DE VISTA O COMPROMETIMENTO COM O COMANDO DO DESTINO DO TERRITORIO NAO SE FAZ SEM PLANEJAMENTO ou fica-se a merce do acaso.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AFD786-437D-41C4-BA81-7B31A14AE7A8}" type="doc">
      <dgm:prSet loTypeId="urn:microsoft.com/office/officeart/2005/8/layout/vList5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036840D-AAD4-430E-BA3B-EEC6404D99F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Transcendental</a:t>
          </a:r>
          <a:endParaRPr lang="pt-BR" dirty="0">
            <a:solidFill>
              <a:schemeClr val="tx1"/>
            </a:solidFill>
          </a:endParaRPr>
        </a:p>
      </dgm:t>
    </dgm:pt>
    <dgm:pt modelId="{EBB3C795-8B85-4F40-89D4-3E630DBBA1FB}" type="parTrans" cxnId="{CA99336B-62A7-49B7-A4E8-DCD8D11C3B1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90AB3AB-803E-4D2A-ACB4-43C290BB9065}" type="sibTrans" cxnId="{CA99336B-62A7-49B7-A4E8-DCD8D11C3B1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CD8FDFC-B380-42B6-B9BD-815DACA2B75D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Baseada no Usuário</a:t>
          </a:r>
          <a:endParaRPr lang="pt-BR" dirty="0">
            <a:solidFill>
              <a:schemeClr val="tx1"/>
            </a:solidFill>
          </a:endParaRPr>
        </a:p>
      </dgm:t>
    </dgm:pt>
    <dgm:pt modelId="{A0AF88FD-CCAA-4C74-BC72-783A8E9DF6EB}" type="parTrans" cxnId="{1103B4CE-DDE8-4FC9-B1D3-D910BEA9D57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086EA6F-BA08-4D07-9C6D-CBE44B733847}" type="sibTrans" cxnId="{1103B4CE-DDE8-4FC9-B1D3-D910BEA9D57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1C9BE6D-5E3E-4072-BCFC-4B66A3514743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Baseada na fabricação</a:t>
          </a:r>
          <a:endParaRPr lang="pt-BR" dirty="0">
            <a:solidFill>
              <a:schemeClr val="tx1"/>
            </a:solidFill>
          </a:endParaRPr>
        </a:p>
      </dgm:t>
    </dgm:pt>
    <dgm:pt modelId="{6F6C391E-DD24-428F-B4CA-30B38D612F3C}" type="parTrans" cxnId="{875E3FAD-2EC5-4732-BEDD-681AF6742FC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08605B6-51F2-4BB3-A9DD-FCACA05D1EE2}" type="sibTrans" cxnId="{875E3FAD-2EC5-4732-BEDD-681AF6742FC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256C5FE-9C12-4565-B1CB-19DFB2CB7414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Baseada no Valor</a:t>
          </a:r>
          <a:endParaRPr lang="pt-BR" dirty="0">
            <a:solidFill>
              <a:schemeClr val="tx1"/>
            </a:solidFill>
          </a:endParaRPr>
        </a:p>
      </dgm:t>
    </dgm:pt>
    <dgm:pt modelId="{29FF1F0A-DE5E-4FD7-94FC-AA3C1517D5F3}" type="parTrans" cxnId="{3C416042-F973-482B-B906-10B41D9DD96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A24A3D2-E352-4704-BF40-CADD66CE51C5}" type="sibTrans" cxnId="{3C416042-F973-482B-B906-10B41D9DD96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9E8A692-0ACC-4D10-B16D-10D895BFDBD4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 qualidade é universalmente reconhecida, seu reconhecimento se dá pela excelência</a:t>
          </a:r>
          <a:endParaRPr lang="pt-BR" dirty="0">
            <a:solidFill>
              <a:schemeClr val="tx1"/>
            </a:solidFill>
          </a:endParaRPr>
        </a:p>
      </dgm:t>
    </dgm:pt>
    <dgm:pt modelId="{387FDBD7-FFE9-4A3E-8E65-5279E4EDE53A}" type="parTrans" cxnId="{431CAB09-29F2-48A3-8DEC-0F2EA2F6F8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A3F41901-950E-4927-A2F6-40C0EC54BA51}" type="sibTrans" cxnId="{431CAB09-29F2-48A3-8DEC-0F2EA2F6F8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E82664E-E342-40C7-AC32-B41B3592D5F7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Incorpora elementos subjetivos pautados na satisfação do usuário.</a:t>
          </a:r>
          <a:endParaRPr lang="pt-BR" dirty="0">
            <a:solidFill>
              <a:schemeClr val="tx1"/>
            </a:solidFill>
          </a:endParaRPr>
        </a:p>
      </dgm:t>
    </dgm:pt>
    <dgm:pt modelId="{2B297B76-0C66-4EB7-9635-501806F7A15F}" type="parTrans" cxnId="{77ADDCDB-54E5-4037-8A60-0305651A477D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1507DBF-AE6D-408E-B8DA-3E55C21593B8}" type="sibTrans" cxnId="{77ADDCDB-54E5-4037-8A60-0305651A477D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82E53A1-C756-4EE2-966A-C26FFC20A4EC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Baseada na conformidade ao requisitos</a:t>
          </a:r>
          <a:endParaRPr lang="pt-BR" dirty="0">
            <a:solidFill>
              <a:schemeClr val="tx1"/>
            </a:solidFill>
          </a:endParaRPr>
        </a:p>
      </dgm:t>
    </dgm:pt>
    <dgm:pt modelId="{6687C54D-8BF6-4FAD-9103-2E17E3AC9794}" type="parTrans" cxnId="{F95D983F-5F0F-4ABF-83CD-8A0EB2E2069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57D508C-E759-43C9-9571-56E6839A021E}" type="sibTrans" cxnId="{F95D983F-5F0F-4ABF-83CD-8A0EB2E2069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3F981B0-B154-4D88-8504-7F1D30550B02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Proporciona desempenho a um preço aceitável</a:t>
          </a:r>
          <a:endParaRPr lang="pt-BR" dirty="0">
            <a:solidFill>
              <a:schemeClr val="tx1"/>
            </a:solidFill>
          </a:endParaRPr>
        </a:p>
      </dgm:t>
    </dgm:pt>
    <dgm:pt modelId="{72231AA5-B6D0-4A55-B147-B79C9FD412B4}" type="parTrans" cxnId="{67B1023B-9C62-4402-BD68-BE93BE9C1D5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ED78C1D-C28C-44BC-A842-2793F3625910}" type="sibTrans" cxnId="{67B1023B-9C62-4402-BD68-BE93BE9C1D5C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A546494-D94D-4AA0-A395-B26F7D6EEC4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Baseada no produto</a:t>
          </a:r>
          <a:endParaRPr lang="pt-BR" dirty="0">
            <a:solidFill>
              <a:schemeClr val="tx1"/>
            </a:solidFill>
          </a:endParaRPr>
        </a:p>
      </dgm:t>
    </dgm:pt>
    <dgm:pt modelId="{8CC97FEE-F45C-4E98-BEAA-B2E378354AA5}" type="parTrans" cxnId="{34EBD69B-ECFE-4BDB-AB12-2A18F5ECE0D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71BEFC45-DDC7-46B8-A67B-8EA3AE93D058}" type="sibTrans" cxnId="{34EBD69B-ECFE-4BDB-AB12-2A18F5ECE0D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9B3AD7F-7E40-4FD0-A27F-DFA8F74B5080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Oriunda da Economia a qualidade passa a ser mensurável</a:t>
          </a:r>
          <a:endParaRPr lang="pt-BR" dirty="0">
            <a:solidFill>
              <a:schemeClr val="tx1"/>
            </a:solidFill>
          </a:endParaRPr>
        </a:p>
      </dgm:t>
    </dgm:pt>
    <dgm:pt modelId="{C567D6E2-A568-4AD3-9874-B14FE6C8D2CA}" type="parTrans" cxnId="{C3215CB7-739B-420E-9B18-3C6876AFB2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C0FB1D44-2813-4EBA-B90F-D26C516A2EC3}" type="sibTrans" cxnId="{C3215CB7-739B-420E-9B18-3C6876AFB2F4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52647FC-6477-443D-9A03-F29A12DE1DA8}" type="pres">
      <dgm:prSet presAssocID="{A0AFD786-437D-41C4-BA81-7B31A14AE7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B90E51B-62F4-49B3-BFB2-0C19E94E5CB0}" type="pres">
      <dgm:prSet presAssocID="{B036840D-AAD4-430E-BA3B-EEC6404D99F7}" presName="linNode" presStyleCnt="0"/>
      <dgm:spPr/>
    </dgm:pt>
    <dgm:pt modelId="{E9B6501F-134A-4110-83A7-CAFBA54AA827}" type="pres">
      <dgm:prSet presAssocID="{B036840D-AAD4-430E-BA3B-EEC6404D99F7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02A4CB-F2D7-481B-AC9B-DC6939EEC88C}" type="pres">
      <dgm:prSet presAssocID="{B036840D-AAD4-430E-BA3B-EEC6404D99F7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A53D87-65E2-4880-ADF5-C435D362221E}" type="pres">
      <dgm:prSet presAssocID="{B90AB3AB-803E-4D2A-ACB4-43C290BB9065}" presName="sp" presStyleCnt="0"/>
      <dgm:spPr/>
    </dgm:pt>
    <dgm:pt modelId="{4B1CE28E-BC8A-4889-B23C-2D5B7646450D}" type="pres">
      <dgm:prSet presAssocID="{1A546494-D94D-4AA0-A395-B26F7D6EEC4E}" presName="linNode" presStyleCnt="0"/>
      <dgm:spPr/>
    </dgm:pt>
    <dgm:pt modelId="{A01E90B2-7CD8-49E5-9FE0-DD93DCA4D88D}" type="pres">
      <dgm:prSet presAssocID="{1A546494-D94D-4AA0-A395-B26F7D6EEC4E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38AEE3-075C-4C83-976D-5478DC336D99}" type="pres">
      <dgm:prSet presAssocID="{1A546494-D94D-4AA0-A395-B26F7D6EEC4E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23332B-02F9-4006-B8C8-4D8D968DBA55}" type="pres">
      <dgm:prSet presAssocID="{71BEFC45-DDC7-46B8-A67B-8EA3AE93D058}" presName="sp" presStyleCnt="0"/>
      <dgm:spPr/>
    </dgm:pt>
    <dgm:pt modelId="{AB121A4E-7F9B-4C7F-857A-AF448348D5EE}" type="pres">
      <dgm:prSet presAssocID="{9CD8FDFC-B380-42B6-B9BD-815DACA2B75D}" presName="linNode" presStyleCnt="0"/>
      <dgm:spPr/>
    </dgm:pt>
    <dgm:pt modelId="{02C28F92-C588-4827-A0A5-EDDAFA31C9E9}" type="pres">
      <dgm:prSet presAssocID="{9CD8FDFC-B380-42B6-B9BD-815DACA2B75D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E46B143-F1D4-4444-9AA1-E28D7038CD6F}" type="pres">
      <dgm:prSet presAssocID="{9CD8FDFC-B380-42B6-B9BD-815DACA2B75D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79D0294-5E46-4BD7-AFB0-BCC393E63BC4}" type="pres">
      <dgm:prSet presAssocID="{D086EA6F-BA08-4D07-9C6D-CBE44B733847}" presName="sp" presStyleCnt="0"/>
      <dgm:spPr/>
    </dgm:pt>
    <dgm:pt modelId="{610A8DB8-454D-4202-A004-47EE4471E1C0}" type="pres">
      <dgm:prSet presAssocID="{A1C9BE6D-5E3E-4072-BCFC-4B66A3514743}" presName="linNode" presStyleCnt="0"/>
      <dgm:spPr/>
    </dgm:pt>
    <dgm:pt modelId="{4C7D4600-D978-4817-A7D6-FF11219A209A}" type="pres">
      <dgm:prSet presAssocID="{A1C9BE6D-5E3E-4072-BCFC-4B66A3514743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1420B9-EAD4-4B1E-9995-AF3DB07A7A19}" type="pres">
      <dgm:prSet presAssocID="{A1C9BE6D-5E3E-4072-BCFC-4B66A3514743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2621E27-A0E9-441D-BCAB-8BD407FEF6DA}" type="pres">
      <dgm:prSet presAssocID="{708605B6-51F2-4BB3-A9DD-FCACA05D1EE2}" presName="sp" presStyleCnt="0"/>
      <dgm:spPr/>
    </dgm:pt>
    <dgm:pt modelId="{373E3CB4-F138-4D9B-92A9-2DBE68ACE20C}" type="pres">
      <dgm:prSet presAssocID="{2256C5FE-9C12-4565-B1CB-19DFB2CB7414}" presName="linNode" presStyleCnt="0"/>
      <dgm:spPr/>
    </dgm:pt>
    <dgm:pt modelId="{4E21329B-1739-42C9-8DEC-262A6E409CA7}" type="pres">
      <dgm:prSet presAssocID="{2256C5FE-9C12-4565-B1CB-19DFB2CB7414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9C51A4-B4F7-4778-A840-6BA1E7FFA954}" type="pres">
      <dgm:prSet presAssocID="{2256C5FE-9C12-4565-B1CB-19DFB2CB7414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9CD84C8-3964-412C-9A8A-D182F66D7AEF}" type="presOf" srcId="{69E8A692-0ACC-4D10-B16D-10D895BFDBD4}" destId="{D602A4CB-F2D7-481B-AC9B-DC6939EEC88C}" srcOrd="0" destOrd="0" presId="urn:microsoft.com/office/officeart/2005/8/layout/vList5"/>
    <dgm:cxn modelId="{7A807999-E7DF-44A5-B288-B1F4386EBA02}" type="presOf" srcId="{082E53A1-C756-4EE2-966A-C26FFC20A4EC}" destId="{001420B9-EAD4-4B1E-9995-AF3DB07A7A19}" srcOrd="0" destOrd="0" presId="urn:microsoft.com/office/officeart/2005/8/layout/vList5"/>
    <dgm:cxn modelId="{25EFBA95-B912-4322-8E5B-4B9D8FEF3EEE}" type="presOf" srcId="{A1C9BE6D-5E3E-4072-BCFC-4B66A3514743}" destId="{4C7D4600-D978-4817-A7D6-FF11219A209A}" srcOrd="0" destOrd="0" presId="urn:microsoft.com/office/officeart/2005/8/layout/vList5"/>
    <dgm:cxn modelId="{EC65CB07-22F9-4880-AFE0-3E67624827A3}" type="presOf" srcId="{29B3AD7F-7E40-4FD0-A27F-DFA8F74B5080}" destId="{C338AEE3-075C-4C83-976D-5478DC336D99}" srcOrd="0" destOrd="0" presId="urn:microsoft.com/office/officeart/2005/8/layout/vList5"/>
    <dgm:cxn modelId="{72A5D65B-5B43-4121-BC06-BA794A3CF7ED}" type="presOf" srcId="{B036840D-AAD4-430E-BA3B-EEC6404D99F7}" destId="{E9B6501F-134A-4110-83A7-CAFBA54AA827}" srcOrd="0" destOrd="0" presId="urn:microsoft.com/office/officeart/2005/8/layout/vList5"/>
    <dgm:cxn modelId="{431CAB09-29F2-48A3-8DEC-0F2EA2F6F86F}" srcId="{B036840D-AAD4-430E-BA3B-EEC6404D99F7}" destId="{69E8A692-0ACC-4D10-B16D-10D895BFDBD4}" srcOrd="0" destOrd="0" parTransId="{387FDBD7-FFE9-4A3E-8E65-5279E4EDE53A}" sibTransId="{A3F41901-950E-4927-A2F6-40C0EC54BA51}"/>
    <dgm:cxn modelId="{E6D264BC-BDAE-407C-BD33-0E4FA9DC3E1B}" type="presOf" srcId="{2256C5FE-9C12-4565-B1CB-19DFB2CB7414}" destId="{4E21329B-1739-42C9-8DEC-262A6E409CA7}" srcOrd="0" destOrd="0" presId="urn:microsoft.com/office/officeart/2005/8/layout/vList5"/>
    <dgm:cxn modelId="{4AA4EF32-B566-4160-905E-1E1E52108C3F}" type="presOf" srcId="{2E82664E-E342-40C7-AC32-B41B3592D5F7}" destId="{8E46B143-F1D4-4444-9AA1-E28D7038CD6F}" srcOrd="0" destOrd="0" presId="urn:microsoft.com/office/officeart/2005/8/layout/vList5"/>
    <dgm:cxn modelId="{1103B4CE-DDE8-4FC9-B1D3-D910BEA9D577}" srcId="{A0AFD786-437D-41C4-BA81-7B31A14AE7A8}" destId="{9CD8FDFC-B380-42B6-B9BD-815DACA2B75D}" srcOrd="2" destOrd="0" parTransId="{A0AF88FD-CCAA-4C74-BC72-783A8E9DF6EB}" sibTransId="{D086EA6F-BA08-4D07-9C6D-CBE44B733847}"/>
    <dgm:cxn modelId="{67B1023B-9C62-4402-BD68-BE93BE9C1D5C}" srcId="{2256C5FE-9C12-4565-B1CB-19DFB2CB7414}" destId="{23F981B0-B154-4D88-8504-7F1D30550B02}" srcOrd="0" destOrd="0" parTransId="{72231AA5-B6D0-4A55-B147-B79C9FD412B4}" sibTransId="{EED78C1D-C28C-44BC-A842-2793F3625910}"/>
    <dgm:cxn modelId="{875E3FAD-2EC5-4732-BEDD-681AF6742FC1}" srcId="{A0AFD786-437D-41C4-BA81-7B31A14AE7A8}" destId="{A1C9BE6D-5E3E-4072-BCFC-4B66A3514743}" srcOrd="3" destOrd="0" parTransId="{6F6C391E-DD24-428F-B4CA-30B38D612F3C}" sibTransId="{708605B6-51F2-4BB3-A9DD-FCACA05D1EE2}"/>
    <dgm:cxn modelId="{F95D983F-5F0F-4ABF-83CD-8A0EB2E2069F}" srcId="{A1C9BE6D-5E3E-4072-BCFC-4B66A3514743}" destId="{082E53A1-C756-4EE2-966A-C26FFC20A4EC}" srcOrd="0" destOrd="0" parTransId="{6687C54D-8BF6-4FAD-9103-2E17E3AC9794}" sibTransId="{757D508C-E759-43C9-9571-56E6839A021E}"/>
    <dgm:cxn modelId="{87F3DE44-AA22-4240-91F1-3EA603F2D66E}" type="presOf" srcId="{1A546494-D94D-4AA0-A395-B26F7D6EEC4E}" destId="{A01E90B2-7CD8-49E5-9FE0-DD93DCA4D88D}" srcOrd="0" destOrd="0" presId="urn:microsoft.com/office/officeart/2005/8/layout/vList5"/>
    <dgm:cxn modelId="{CA99336B-62A7-49B7-A4E8-DCD8D11C3B1F}" srcId="{A0AFD786-437D-41C4-BA81-7B31A14AE7A8}" destId="{B036840D-AAD4-430E-BA3B-EEC6404D99F7}" srcOrd="0" destOrd="0" parTransId="{EBB3C795-8B85-4F40-89D4-3E630DBBA1FB}" sibTransId="{B90AB3AB-803E-4D2A-ACB4-43C290BB9065}"/>
    <dgm:cxn modelId="{C3215CB7-739B-420E-9B18-3C6876AFB2F4}" srcId="{1A546494-D94D-4AA0-A395-B26F7D6EEC4E}" destId="{29B3AD7F-7E40-4FD0-A27F-DFA8F74B5080}" srcOrd="0" destOrd="0" parTransId="{C567D6E2-A568-4AD3-9874-B14FE6C8D2CA}" sibTransId="{C0FB1D44-2813-4EBA-B90F-D26C516A2EC3}"/>
    <dgm:cxn modelId="{5C680413-D912-4DFF-A09B-57549550D04B}" type="presOf" srcId="{9CD8FDFC-B380-42B6-B9BD-815DACA2B75D}" destId="{02C28F92-C588-4827-A0A5-EDDAFA31C9E9}" srcOrd="0" destOrd="0" presId="urn:microsoft.com/office/officeart/2005/8/layout/vList5"/>
    <dgm:cxn modelId="{77ADDCDB-54E5-4037-8A60-0305651A477D}" srcId="{9CD8FDFC-B380-42B6-B9BD-815DACA2B75D}" destId="{2E82664E-E342-40C7-AC32-B41B3592D5F7}" srcOrd="0" destOrd="0" parTransId="{2B297B76-0C66-4EB7-9635-501806F7A15F}" sibTransId="{E1507DBF-AE6D-408E-B8DA-3E55C21593B8}"/>
    <dgm:cxn modelId="{34EBD69B-ECFE-4BDB-AB12-2A18F5ECE0D8}" srcId="{A0AFD786-437D-41C4-BA81-7B31A14AE7A8}" destId="{1A546494-D94D-4AA0-A395-B26F7D6EEC4E}" srcOrd="1" destOrd="0" parTransId="{8CC97FEE-F45C-4E98-BEAA-B2E378354AA5}" sibTransId="{71BEFC45-DDC7-46B8-A67B-8EA3AE93D058}"/>
    <dgm:cxn modelId="{11A9DE48-41AB-4A5D-9620-58887863DFB0}" type="presOf" srcId="{23F981B0-B154-4D88-8504-7F1D30550B02}" destId="{CB9C51A4-B4F7-4778-A840-6BA1E7FFA954}" srcOrd="0" destOrd="0" presId="urn:microsoft.com/office/officeart/2005/8/layout/vList5"/>
    <dgm:cxn modelId="{421C27E9-0D12-4928-8A3C-962B742151EC}" type="presOf" srcId="{A0AFD786-437D-41C4-BA81-7B31A14AE7A8}" destId="{452647FC-6477-443D-9A03-F29A12DE1DA8}" srcOrd="0" destOrd="0" presId="urn:microsoft.com/office/officeart/2005/8/layout/vList5"/>
    <dgm:cxn modelId="{3C416042-F973-482B-B906-10B41D9DD968}" srcId="{A0AFD786-437D-41C4-BA81-7B31A14AE7A8}" destId="{2256C5FE-9C12-4565-B1CB-19DFB2CB7414}" srcOrd="4" destOrd="0" parTransId="{29FF1F0A-DE5E-4FD7-94FC-AA3C1517D5F3}" sibTransId="{FA24A3D2-E352-4704-BF40-CADD66CE51C5}"/>
    <dgm:cxn modelId="{D5AC3EAD-C113-40FB-9FB0-344FC5E5F765}" type="presParOf" srcId="{452647FC-6477-443D-9A03-F29A12DE1DA8}" destId="{4B90E51B-62F4-49B3-BFB2-0C19E94E5CB0}" srcOrd="0" destOrd="0" presId="urn:microsoft.com/office/officeart/2005/8/layout/vList5"/>
    <dgm:cxn modelId="{3A1F3F52-0E4B-467D-87CF-F8DAA71DC5B5}" type="presParOf" srcId="{4B90E51B-62F4-49B3-BFB2-0C19E94E5CB0}" destId="{E9B6501F-134A-4110-83A7-CAFBA54AA827}" srcOrd="0" destOrd="0" presId="urn:microsoft.com/office/officeart/2005/8/layout/vList5"/>
    <dgm:cxn modelId="{03CF4306-0619-4DC6-BCC9-783FF9537015}" type="presParOf" srcId="{4B90E51B-62F4-49B3-BFB2-0C19E94E5CB0}" destId="{D602A4CB-F2D7-481B-AC9B-DC6939EEC88C}" srcOrd="1" destOrd="0" presId="urn:microsoft.com/office/officeart/2005/8/layout/vList5"/>
    <dgm:cxn modelId="{7AF09CF1-63EC-4C52-B51C-ED8229EB59B9}" type="presParOf" srcId="{452647FC-6477-443D-9A03-F29A12DE1DA8}" destId="{92A53D87-65E2-4880-ADF5-C435D362221E}" srcOrd="1" destOrd="0" presId="urn:microsoft.com/office/officeart/2005/8/layout/vList5"/>
    <dgm:cxn modelId="{095EE707-E0FB-44C5-9713-79FBBF5A03F3}" type="presParOf" srcId="{452647FC-6477-443D-9A03-F29A12DE1DA8}" destId="{4B1CE28E-BC8A-4889-B23C-2D5B7646450D}" srcOrd="2" destOrd="0" presId="urn:microsoft.com/office/officeart/2005/8/layout/vList5"/>
    <dgm:cxn modelId="{A3BC718F-4FC2-45C3-86E5-2C7F281C0D87}" type="presParOf" srcId="{4B1CE28E-BC8A-4889-B23C-2D5B7646450D}" destId="{A01E90B2-7CD8-49E5-9FE0-DD93DCA4D88D}" srcOrd="0" destOrd="0" presId="urn:microsoft.com/office/officeart/2005/8/layout/vList5"/>
    <dgm:cxn modelId="{CA5A9C3B-B8EA-4B1A-A2B3-7100DFDE1B3E}" type="presParOf" srcId="{4B1CE28E-BC8A-4889-B23C-2D5B7646450D}" destId="{C338AEE3-075C-4C83-976D-5478DC336D99}" srcOrd="1" destOrd="0" presId="urn:microsoft.com/office/officeart/2005/8/layout/vList5"/>
    <dgm:cxn modelId="{EB7BCDEE-A5DE-41CA-9328-BE64E00310D0}" type="presParOf" srcId="{452647FC-6477-443D-9A03-F29A12DE1DA8}" destId="{3F23332B-02F9-4006-B8C8-4D8D968DBA55}" srcOrd="3" destOrd="0" presId="urn:microsoft.com/office/officeart/2005/8/layout/vList5"/>
    <dgm:cxn modelId="{FF8447B4-DDB0-454B-BC14-5BE1119D5BAC}" type="presParOf" srcId="{452647FC-6477-443D-9A03-F29A12DE1DA8}" destId="{AB121A4E-7F9B-4C7F-857A-AF448348D5EE}" srcOrd="4" destOrd="0" presId="urn:microsoft.com/office/officeart/2005/8/layout/vList5"/>
    <dgm:cxn modelId="{90745BC0-F77A-4DE1-BCCD-9265091C9C87}" type="presParOf" srcId="{AB121A4E-7F9B-4C7F-857A-AF448348D5EE}" destId="{02C28F92-C588-4827-A0A5-EDDAFA31C9E9}" srcOrd="0" destOrd="0" presId="urn:microsoft.com/office/officeart/2005/8/layout/vList5"/>
    <dgm:cxn modelId="{63A96577-4C43-49BF-8AA4-8E8847980D2D}" type="presParOf" srcId="{AB121A4E-7F9B-4C7F-857A-AF448348D5EE}" destId="{8E46B143-F1D4-4444-9AA1-E28D7038CD6F}" srcOrd="1" destOrd="0" presId="urn:microsoft.com/office/officeart/2005/8/layout/vList5"/>
    <dgm:cxn modelId="{B0BCE3BF-C2B9-46A2-87E6-70BEED1F8DB2}" type="presParOf" srcId="{452647FC-6477-443D-9A03-F29A12DE1DA8}" destId="{979D0294-5E46-4BD7-AFB0-BCC393E63BC4}" srcOrd="5" destOrd="0" presId="urn:microsoft.com/office/officeart/2005/8/layout/vList5"/>
    <dgm:cxn modelId="{9455883C-0FBF-4231-BBD1-B4C4C9973729}" type="presParOf" srcId="{452647FC-6477-443D-9A03-F29A12DE1DA8}" destId="{610A8DB8-454D-4202-A004-47EE4471E1C0}" srcOrd="6" destOrd="0" presId="urn:microsoft.com/office/officeart/2005/8/layout/vList5"/>
    <dgm:cxn modelId="{7335E111-8EF8-4600-B3CF-9E1E65B851BC}" type="presParOf" srcId="{610A8DB8-454D-4202-A004-47EE4471E1C0}" destId="{4C7D4600-D978-4817-A7D6-FF11219A209A}" srcOrd="0" destOrd="0" presId="urn:microsoft.com/office/officeart/2005/8/layout/vList5"/>
    <dgm:cxn modelId="{0AF53F66-B23E-4D80-88E7-A6EA64C478BD}" type="presParOf" srcId="{610A8DB8-454D-4202-A004-47EE4471E1C0}" destId="{001420B9-EAD4-4B1E-9995-AF3DB07A7A19}" srcOrd="1" destOrd="0" presId="urn:microsoft.com/office/officeart/2005/8/layout/vList5"/>
    <dgm:cxn modelId="{5B5565E3-C638-4859-9FB0-800A5DE09AE5}" type="presParOf" srcId="{452647FC-6477-443D-9A03-F29A12DE1DA8}" destId="{72621E27-A0E9-441D-BCAB-8BD407FEF6DA}" srcOrd="7" destOrd="0" presId="urn:microsoft.com/office/officeart/2005/8/layout/vList5"/>
    <dgm:cxn modelId="{60FFAD1D-58C0-467D-9C09-EE4A94BCB9AE}" type="presParOf" srcId="{452647FC-6477-443D-9A03-F29A12DE1DA8}" destId="{373E3CB4-F138-4D9B-92A9-2DBE68ACE20C}" srcOrd="8" destOrd="0" presId="urn:microsoft.com/office/officeart/2005/8/layout/vList5"/>
    <dgm:cxn modelId="{D5A9E88D-538B-4042-AD24-0B44AC877EE2}" type="presParOf" srcId="{373E3CB4-F138-4D9B-92A9-2DBE68ACE20C}" destId="{4E21329B-1739-42C9-8DEC-262A6E409CA7}" srcOrd="0" destOrd="0" presId="urn:microsoft.com/office/officeart/2005/8/layout/vList5"/>
    <dgm:cxn modelId="{598FD025-96FD-4E5F-800F-B1E25CBC429E}" type="presParOf" srcId="{373E3CB4-F138-4D9B-92A9-2DBE68ACE20C}" destId="{CB9C51A4-B4F7-4778-A840-6BA1E7FFA9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CFD21F-E540-4D78-92FB-36D584DF8C3F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8D9E9B20-B9F4-4073-85C4-A8B70996557F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Na década de 40 foi “exportada” para o Japão no pós-guerra, sendo absorvida pela Gestão Japonesa.</a:t>
          </a:r>
          <a:endParaRPr lang="pt-BR" sz="1800" dirty="0">
            <a:solidFill>
              <a:schemeClr val="tx1"/>
            </a:solidFill>
          </a:endParaRPr>
        </a:p>
      </dgm:t>
    </dgm:pt>
    <dgm:pt modelId="{A01B2651-C42B-43E6-8185-B5179A1D2FAF}" type="parTrans" cxnId="{7AC99F5F-0607-4E2F-8428-881F5F313F2A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AC6F8DBB-D308-4BC5-BD05-F51F01C2660C}" type="sibTrans" cxnId="{7AC99F5F-0607-4E2F-8428-881F5F313F2A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357BE76E-F443-4F9F-8CE6-4C9BB062E175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Em 1988 a Gestão pela Qualidade Total fez parte do programa de eleitoral do Presidente Bush como forma de reformar a Adm. Pública Americana.</a:t>
          </a:r>
          <a:endParaRPr lang="pt-BR" sz="1800" dirty="0">
            <a:solidFill>
              <a:schemeClr val="tx1"/>
            </a:solidFill>
          </a:endParaRPr>
        </a:p>
      </dgm:t>
    </dgm:pt>
    <dgm:pt modelId="{8CA40178-4CE3-4ED7-8732-068FF22F430B}" type="parTrans" cxnId="{14972780-E372-460C-8AA3-6C22545C37FB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7B66F2D9-DDCB-43FD-82B6-925F036A56BA}" type="sibTrans" cxnId="{14972780-E372-460C-8AA3-6C22545C37FB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4540DF00-C261-4D0E-8B1F-52B1CBAB8330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Foi absorvida pelo </a:t>
          </a:r>
          <a:r>
            <a:rPr lang="pt-BR" sz="1800" i="1" dirty="0" smtClean="0">
              <a:solidFill>
                <a:schemeClr val="tx1"/>
              </a:solidFill>
            </a:rPr>
            <a:t>New </a:t>
          </a:r>
          <a:r>
            <a:rPr lang="pt-BR" sz="1800" i="1" dirty="0" err="1" smtClean="0">
              <a:solidFill>
                <a:schemeClr val="tx1"/>
              </a:solidFill>
            </a:rPr>
            <a:t>Public</a:t>
          </a:r>
          <a:r>
            <a:rPr lang="pt-BR" sz="1800" i="1" dirty="0" smtClean="0">
              <a:solidFill>
                <a:schemeClr val="tx1"/>
              </a:solidFill>
            </a:rPr>
            <a:t> Management</a:t>
          </a:r>
          <a:r>
            <a:rPr lang="pt-BR" sz="1800" dirty="0" smtClean="0">
              <a:solidFill>
                <a:schemeClr val="tx1"/>
              </a:solidFill>
            </a:rPr>
            <a:t>, manifestando-se na “Cartas da Qualidade” em primeiro lugar na Inglaterra (1991) e, posteriormente, noutros países europeus.</a:t>
          </a:r>
          <a:endParaRPr lang="pt-BR" sz="1800" dirty="0">
            <a:solidFill>
              <a:schemeClr val="tx1"/>
            </a:solidFill>
          </a:endParaRPr>
        </a:p>
      </dgm:t>
    </dgm:pt>
    <dgm:pt modelId="{8AB17CD3-A633-4880-8005-5E2C1C786D1B}" type="parTrans" cxnId="{E90F40CB-9651-4927-BB93-B02663BF2BEB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39A29330-0B6C-450A-9366-47A94626920E}" type="sibTrans" cxnId="{E90F40CB-9651-4927-BB93-B02663BF2BEB}">
      <dgm:prSet/>
      <dgm:spPr/>
      <dgm:t>
        <a:bodyPr/>
        <a:lstStyle/>
        <a:p>
          <a:endParaRPr lang="pt-BR" sz="1200">
            <a:solidFill>
              <a:schemeClr val="tx1"/>
            </a:solidFill>
          </a:endParaRPr>
        </a:p>
      </dgm:t>
    </dgm:pt>
    <dgm:pt modelId="{B62DB66B-A654-447E-AAB5-3BE54EF9C1F5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A gênese da GQ inicia na década de 20 nos EUA no Ministério da Agricultura através da inclusão de métodos estatísticos.</a:t>
          </a:r>
          <a:endParaRPr lang="pt-BR" sz="1800" dirty="0">
            <a:solidFill>
              <a:schemeClr val="tx1"/>
            </a:solidFill>
          </a:endParaRPr>
        </a:p>
      </dgm:t>
    </dgm:pt>
    <dgm:pt modelId="{D2AAEB58-83B4-455E-B79E-3CFE86AEBF05}" type="parTrans" cxnId="{5A35E1EE-0918-4C8A-85E9-8D17A5E44FC1}">
      <dgm:prSet/>
      <dgm:spPr/>
      <dgm:t>
        <a:bodyPr/>
        <a:lstStyle/>
        <a:p>
          <a:endParaRPr lang="pt-BR"/>
        </a:p>
      </dgm:t>
    </dgm:pt>
    <dgm:pt modelId="{CF65E893-35E0-4033-A8C2-C659235ADB5C}" type="sibTrans" cxnId="{5A35E1EE-0918-4C8A-85E9-8D17A5E44FC1}">
      <dgm:prSet/>
      <dgm:spPr/>
      <dgm:t>
        <a:bodyPr/>
        <a:lstStyle/>
        <a:p>
          <a:endParaRPr lang="pt-BR"/>
        </a:p>
      </dgm:t>
    </dgm:pt>
    <dgm:pt modelId="{3D9A845B-8FD9-4350-8C9A-E001153A630C}" type="pres">
      <dgm:prSet presAssocID="{01CFD21F-E540-4D78-92FB-36D584DF8C3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FC9B58A-2256-4A34-BBF6-43B6F249ED77}" type="pres">
      <dgm:prSet presAssocID="{B62DB66B-A654-447E-AAB5-3BE54EF9C1F5}" presName="parentLin" presStyleCnt="0"/>
      <dgm:spPr/>
    </dgm:pt>
    <dgm:pt modelId="{BACADE2A-891E-4536-B654-776DBA2286C4}" type="pres">
      <dgm:prSet presAssocID="{B62DB66B-A654-447E-AAB5-3BE54EF9C1F5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FFE32012-97DE-4633-8EBC-149000CB4EB4}" type="pres">
      <dgm:prSet presAssocID="{B62DB66B-A654-447E-AAB5-3BE54EF9C1F5}" presName="parentText" presStyleLbl="node1" presStyleIdx="0" presStyleCnt="4" custScaleX="121000" custLinFactNeighborX="-2927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0F43E8-875E-4CFC-BCDB-F457C93A4221}" type="pres">
      <dgm:prSet presAssocID="{B62DB66B-A654-447E-AAB5-3BE54EF9C1F5}" presName="negativeSpace" presStyleCnt="0"/>
      <dgm:spPr/>
    </dgm:pt>
    <dgm:pt modelId="{A267BE81-F877-4EF1-82EC-071E6833FDD7}" type="pres">
      <dgm:prSet presAssocID="{B62DB66B-A654-447E-AAB5-3BE54EF9C1F5}" presName="childText" presStyleLbl="conFgAcc1" presStyleIdx="0" presStyleCnt="4">
        <dgm:presLayoutVars>
          <dgm:bulletEnabled val="1"/>
        </dgm:presLayoutVars>
      </dgm:prSet>
      <dgm:spPr/>
    </dgm:pt>
    <dgm:pt modelId="{4B870426-1871-4565-9853-2577ED821AE6}" type="pres">
      <dgm:prSet presAssocID="{CF65E893-35E0-4033-A8C2-C659235ADB5C}" presName="spaceBetweenRectangles" presStyleCnt="0"/>
      <dgm:spPr/>
    </dgm:pt>
    <dgm:pt modelId="{E61F9E16-3CDF-449B-841A-FEF0457BD044}" type="pres">
      <dgm:prSet presAssocID="{8D9E9B20-B9F4-4073-85C4-A8B70996557F}" presName="parentLin" presStyleCnt="0"/>
      <dgm:spPr/>
    </dgm:pt>
    <dgm:pt modelId="{2DF60154-7EA6-4569-B673-C21CCA33BCF4}" type="pres">
      <dgm:prSet presAssocID="{8D9E9B20-B9F4-4073-85C4-A8B70996557F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4B4E7970-652B-431D-A91B-91318A3CEB03}" type="pres">
      <dgm:prSet presAssocID="{8D9E9B20-B9F4-4073-85C4-A8B70996557F}" presName="parentText" presStyleLbl="node1" presStyleIdx="1" presStyleCnt="4" custScaleX="121000" custLinFactNeighborX="-2927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2536A3-BC55-4D07-8F6F-3AAAD8B48273}" type="pres">
      <dgm:prSet presAssocID="{8D9E9B20-B9F4-4073-85C4-A8B70996557F}" presName="negativeSpace" presStyleCnt="0"/>
      <dgm:spPr/>
    </dgm:pt>
    <dgm:pt modelId="{70B59BAB-DDB6-4023-91F1-B4A9006DD78A}" type="pres">
      <dgm:prSet presAssocID="{8D9E9B20-B9F4-4073-85C4-A8B70996557F}" presName="childText" presStyleLbl="conFgAcc1" presStyleIdx="1" presStyleCnt="4">
        <dgm:presLayoutVars>
          <dgm:bulletEnabled val="1"/>
        </dgm:presLayoutVars>
      </dgm:prSet>
      <dgm:spPr/>
    </dgm:pt>
    <dgm:pt modelId="{0CC620E8-B8A4-45EC-969F-D6D43EADED02}" type="pres">
      <dgm:prSet presAssocID="{AC6F8DBB-D308-4BC5-BD05-F51F01C2660C}" presName="spaceBetweenRectangles" presStyleCnt="0"/>
      <dgm:spPr/>
    </dgm:pt>
    <dgm:pt modelId="{CC08611F-FFDC-4149-8136-AB56F2728D84}" type="pres">
      <dgm:prSet presAssocID="{357BE76E-F443-4F9F-8CE6-4C9BB062E175}" presName="parentLin" presStyleCnt="0"/>
      <dgm:spPr/>
    </dgm:pt>
    <dgm:pt modelId="{1200899A-B65C-456A-AC18-E393CFBBDFC8}" type="pres">
      <dgm:prSet presAssocID="{357BE76E-F443-4F9F-8CE6-4C9BB062E175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308083A5-D2F3-4B47-9A6D-11231873F433}" type="pres">
      <dgm:prSet presAssocID="{357BE76E-F443-4F9F-8CE6-4C9BB062E175}" presName="parentText" presStyleLbl="node1" presStyleIdx="2" presStyleCnt="4" custScaleX="121000" custLinFactNeighborX="-2927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7E0B0D9-8738-4CF6-99A2-A02744DEBBCF}" type="pres">
      <dgm:prSet presAssocID="{357BE76E-F443-4F9F-8CE6-4C9BB062E175}" presName="negativeSpace" presStyleCnt="0"/>
      <dgm:spPr/>
    </dgm:pt>
    <dgm:pt modelId="{92B9CAD2-73B3-4BD5-9291-0531AFAF8E9C}" type="pres">
      <dgm:prSet presAssocID="{357BE76E-F443-4F9F-8CE6-4C9BB062E175}" presName="childText" presStyleLbl="conFgAcc1" presStyleIdx="2" presStyleCnt="4">
        <dgm:presLayoutVars>
          <dgm:bulletEnabled val="1"/>
        </dgm:presLayoutVars>
      </dgm:prSet>
      <dgm:spPr/>
    </dgm:pt>
    <dgm:pt modelId="{8898A531-6202-4AD8-905F-4FD19C18E169}" type="pres">
      <dgm:prSet presAssocID="{7B66F2D9-DDCB-43FD-82B6-925F036A56BA}" presName="spaceBetweenRectangles" presStyleCnt="0"/>
      <dgm:spPr/>
    </dgm:pt>
    <dgm:pt modelId="{C9A06C76-7EB4-48A3-A8BC-3EC92629A483}" type="pres">
      <dgm:prSet presAssocID="{4540DF00-C261-4D0E-8B1F-52B1CBAB8330}" presName="parentLin" presStyleCnt="0"/>
      <dgm:spPr/>
    </dgm:pt>
    <dgm:pt modelId="{3D296293-46ED-457F-A8F4-7E83B406298A}" type="pres">
      <dgm:prSet presAssocID="{4540DF00-C261-4D0E-8B1F-52B1CBAB8330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F51440A6-89B7-4838-8CEE-923F78674201}" type="pres">
      <dgm:prSet presAssocID="{4540DF00-C261-4D0E-8B1F-52B1CBAB8330}" presName="parentText" presStyleLbl="node1" presStyleIdx="3" presStyleCnt="4" custScaleX="121000" custLinFactNeighborX="-2927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51681F-8CA2-4A34-8DB6-A70853F004EE}" type="pres">
      <dgm:prSet presAssocID="{4540DF00-C261-4D0E-8B1F-52B1CBAB8330}" presName="negativeSpace" presStyleCnt="0"/>
      <dgm:spPr/>
    </dgm:pt>
    <dgm:pt modelId="{07A78B6F-6FA3-4A5E-8244-4C6F1E74A823}" type="pres">
      <dgm:prSet presAssocID="{4540DF00-C261-4D0E-8B1F-52B1CBAB833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6A6A78B-F483-4858-BDBD-B09CCCC8F812}" type="presOf" srcId="{4540DF00-C261-4D0E-8B1F-52B1CBAB8330}" destId="{3D296293-46ED-457F-A8F4-7E83B406298A}" srcOrd="0" destOrd="0" presId="urn:microsoft.com/office/officeart/2005/8/layout/list1"/>
    <dgm:cxn modelId="{5A35E1EE-0918-4C8A-85E9-8D17A5E44FC1}" srcId="{01CFD21F-E540-4D78-92FB-36D584DF8C3F}" destId="{B62DB66B-A654-447E-AAB5-3BE54EF9C1F5}" srcOrd="0" destOrd="0" parTransId="{D2AAEB58-83B4-455E-B79E-3CFE86AEBF05}" sibTransId="{CF65E893-35E0-4033-A8C2-C659235ADB5C}"/>
    <dgm:cxn modelId="{7476BCF1-5355-4F08-8AD7-C625A8B378D9}" type="presOf" srcId="{357BE76E-F443-4F9F-8CE6-4C9BB062E175}" destId="{1200899A-B65C-456A-AC18-E393CFBBDFC8}" srcOrd="0" destOrd="0" presId="urn:microsoft.com/office/officeart/2005/8/layout/list1"/>
    <dgm:cxn modelId="{50DC8783-B9A2-4274-85DB-0547E97433AF}" type="presOf" srcId="{8D9E9B20-B9F4-4073-85C4-A8B70996557F}" destId="{2DF60154-7EA6-4569-B673-C21CCA33BCF4}" srcOrd="0" destOrd="0" presId="urn:microsoft.com/office/officeart/2005/8/layout/list1"/>
    <dgm:cxn modelId="{5F0A9EED-DD14-4063-8282-CB647C3ED658}" type="presOf" srcId="{B62DB66B-A654-447E-AAB5-3BE54EF9C1F5}" destId="{FFE32012-97DE-4633-8EBC-149000CB4EB4}" srcOrd="1" destOrd="0" presId="urn:microsoft.com/office/officeart/2005/8/layout/list1"/>
    <dgm:cxn modelId="{14972780-E372-460C-8AA3-6C22545C37FB}" srcId="{01CFD21F-E540-4D78-92FB-36D584DF8C3F}" destId="{357BE76E-F443-4F9F-8CE6-4C9BB062E175}" srcOrd="2" destOrd="0" parTransId="{8CA40178-4CE3-4ED7-8732-068FF22F430B}" sibTransId="{7B66F2D9-DDCB-43FD-82B6-925F036A56BA}"/>
    <dgm:cxn modelId="{F345B7FB-A4BF-408A-ACD6-14FE3216A3E3}" type="presOf" srcId="{8D9E9B20-B9F4-4073-85C4-A8B70996557F}" destId="{4B4E7970-652B-431D-A91B-91318A3CEB03}" srcOrd="1" destOrd="0" presId="urn:microsoft.com/office/officeart/2005/8/layout/list1"/>
    <dgm:cxn modelId="{A82B9601-5353-4D77-9559-8F7D9734DB91}" type="presOf" srcId="{01CFD21F-E540-4D78-92FB-36D584DF8C3F}" destId="{3D9A845B-8FD9-4350-8C9A-E001153A630C}" srcOrd="0" destOrd="0" presId="urn:microsoft.com/office/officeart/2005/8/layout/list1"/>
    <dgm:cxn modelId="{E90F40CB-9651-4927-BB93-B02663BF2BEB}" srcId="{01CFD21F-E540-4D78-92FB-36D584DF8C3F}" destId="{4540DF00-C261-4D0E-8B1F-52B1CBAB8330}" srcOrd="3" destOrd="0" parTransId="{8AB17CD3-A633-4880-8005-5E2C1C786D1B}" sibTransId="{39A29330-0B6C-450A-9366-47A94626920E}"/>
    <dgm:cxn modelId="{7AC99F5F-0607-4E2F-8428-881F5F313F2A}" srcId="{01CFD21F-E540-4D78-92FB-36D584DF8C3F}" destId="{8D9E9B20-B9F4-4073-85C4-A8B70996557F}" srcOrd="1" destOrd="0" parTransId="{A01B2651-C42B-43E6-8185-B5179A1D2FAF}" sibTransId="{AC6F8DBB-D308-4BC5-BD05-F51F01C2660C}"/>
    <dgm:cxn modelId="{97E10B18-132E-41D7-87ED-4FD9AE9E7300}" type="presOf" srcId="{357BE76E-F443-4F9F-8CE6-4C9BB062E175}" destId="{308083A5-D2F3-4B47-9A6D-11231873F433}" srcOrd="1" destOrd="0" presId="urn:microsoft.com/office/officeart/2005/8/layout/list1"/>
    <dgm:cxn modelId="{372AC4BB-3E46-47FC-A759-8C720931A9FE}" type="presOf" srcId="{B62DB66B-A654-447E-AAB5-3BE54EF9C1F5}" destId="{BACADE2A-891E-4536-B654-776DBA2286C4}" srcOrd="0" destOrd="0" presId="urn:microsoft.com/office/officeart/2005/8/layout/list1"/>
    <dgm:cxn modelId="{F6AA167E-9A31-464D-8F77-66711154F4D0}" type="presOf" srcId="{4540DF00-C261-4D0E-8B1F-52B1CBAB8330}" destId="{F51440A6-89B7-4838-8CEE-923F78674201}" srcOrd="1" destOrd="0" presId="urn:microsoft.com/office/officeart/2005/8/layout/list1"/>
    <dgm:cxn modelId="{7F6ADB32-6919-4AF4-B7A3-50FAD02DA7A3}" type="presParOf" srcId="{3D9A845B-8FD9-4350-8C9A-E001153A630C}" destId="{EFC9B58A-2256-4A34-BBF6-43B6F249ED77}" srcOrd="0" destOrd="0" presId="urn:microsoft.com/office/officeart/2005/8/layout/list1"/>
    <dgm:cxn modelId="{81E337AE-86F3-44B5-A58F-31C0078175EA}" type="presParOf" srcId="{EFC9B58A-2256-4A34-BBF6-43B6F249ED77}" destId="{BACADE2A-891E-4536-B654-776DBA2286C4}" srcOrd="0" destOrd="0" presId="urn:microsoft.com/office/officeart/2005/8/layout/list1"/>
    <dgm:cxn modelId="{9F56F87E-B29D-444D-B373-F25D084F8A9A}" type="presParOf" srcId="{EFC9B58A-2256-4A34-BBF6-43B6F249ED77}" destId="{FFE32012-97DE-4633-8EBC-149000CB4EB4}" srcOrd="1" destOrd="0" presId="urn:microsoft.com/office/officeart/2005/8/layout/list1"/>
    <dgm:cxn modelId="{9AA4AA82-E8CB-43B0-9E45-C58E014337E6}" type="presParOf" srcId="{3D9A845B-8FD9-4350-8C9A-E001153A630C}" destId="{530F43E8-875E-4CFC-BCDB-F457C93A4221}" srcOrd="1" destOrd="0" presId="urn:microsoft.com/office/officeart/2005/8/layout/list1"/>
    <dgm:cxn modelId="{DA227CA0-0DDF-40D2-9C15-A9381A6264B1}" type="presParOf" srcId="{3D9A845B-8FD9-4350-8C9A-E001153A630C}" destId="{A267BE81-F877-4EF1-82EC-071E6833FDD7}" srcOrd="2" destOrd="0" presId="urn:microsoft.com/office/officeart/2005/8/layout/list1"/>
    <dgm:cxn modelId="{A0DEAD84-DBE7-4D3D-A878-548A9450238B}" type="presParOf" srcId="{3D9A845B-8FD9-4350-8C9A-E001153A630C}" destId="{4B870426-1871-4565-9853-2577ED821AE6}" srcOrd="3" destOrd="0" presId="urn:microsoft.com/office/officeart/2005/8/layout/list1"/>
    <dgm:cxn modelId="{0BB9587A-A703-4AC0-9C29-991C56D96A1D}" type="presParOf" srcId="{3D9A845B-8FD9-4350-8C9A-E001153A630C}" destId="{E61F9E16-3CDF-449B-841A-FEF0457BD044}" srcOrd="4" destOrd="0" presId="urn:microsoft.com/office/officeart/2005/8/layout/list1"/>
    <dgm:cxn modelId="{151D39C0-DCCD-4349-9AC8-9A4202326F2F}" type="presParOf" srcId="{E61F9E16-3CDF-449B-841A-FEF0457BD044}" destId="{2DF60154-7EA6-4569-B673-C21CCA33BCF4}" srcOrd="0" destOrd="0" presId="urn:microsoft.com/office/officeart/2005/8/layout/list1"/>
    <dgm:cxn modelId="{FA0D0B25-FDF1-4F0B-8366-7C0CF335E6FD}" type="presParOf" srcId="{E61F9E16-3CDF-449B-841A-FEF0457BD044}" destId="{4B4E7970-652B-431D-A91B-91318A3CEB03}" srcOrd="1" destOrd="0" presId="urn:microsoft.com/office/officeart/2005/8/layout/list1"/>
    <dgm:cxn modelId="{A7A95A8D-6E39-46D2-B0D8-D2E8ADCB4B44}" type="presParOf" srcId="{3D9A845B-8FD9-4350-8C9A-E001153A630C}" destId="{272536A3-BC55-4D07-8F6F-3AAAD8B48273}" srcOrd="5" destOrd="0" presId="urn:microsoft.com/office/officeart/2005/8/layout/list1"/>
    <dgm:cxn modelId="{1EA3093E-4A63-4A32-86EA-4BEA5FA8CC88}" type="presParOf" srcId="{3D9A845B-8FD9-4350-8C9A-E001153A630C}" destId="{70B59BAB-DDB6-4023-91F1-B4A9006DD78A}" srcOrd="6" destOrd="0" presId="urn:microsoft.com/office/officeart/2005/8/layout/list1"/>
    <dgm:cxn modelId="{07C33352-3994-494C-A3E3-8FCE674A0C22}" type="presParOf" srcId="{3D9A845B-8FD9-4350-8C9A-E001153A630C}" destId="{0CC620E8-B8A4-45EC-969F-D6D43EADED02}" srcOrd="7" destOrd="0" presId="urn:microsoft.com/office/officeart/2005/8/layout/list1"/>
    <dgm:cxn modelId="{674BC17F-0801-4333-A1B5-EF1D46A55B57}" type="presParOf" srcId="{3D9A845B-8FD9-4350-8C9A-E001153A630C}" destId="{CC08611F-FFDC-4149-8136-AB56F2728D84}" srcOrd="8" destOrd="0" presId="urn:microsoft.com/office/officeart/2005/8/layout/list1"/>
    <dgm:cxn modelId="{4AC6EE99-8809-47C0-BB56-75654CF4ADAE}" type="presParOf" srcId="{CC08611F-FFDC-4149-8136-AB56F2728D84}" destId="{1200899A-B65C-456A-AC18-E393CFBBDFC8}" srcOrd="0" destOrd="0" presId="urn:microsoft.com/office/officeart/2005/8/layout/list1"/>
    <dgm:cxn modelId="{8E67F609-BF62-4F1C-B639-EE80FA7F9506}" type="presParOf" srcId="{CC08611F-FFDC-4149-8136-AB56F2728D84}" destId="{308083A5-D2F3-4B47-9A6D-11231873F433}" srcOrd="1" destOrd="0" presId="urn:microsoft.com/office/officeart/2005/8/layout/list1"/>
    <dgm:cxn modelId="{C1FCAC32-EDB2-464D-8C5A-22958271225F}" type="presParOf" srcId="{3D9A845B-8FD9-4350-8C9A-E001153A630C}" destId="{57E0B0D9-8738-4CF6-99A2-A02744DEBBCF}" srcOrd="9" destOrd="0" presId="urn:microsoft.com/office/officeart/2005/8/layout/list1"/>
    <dgm:cxn modelId="{8F5A440B-24C0-4169-8B38-067C45DF13C3}" type="presParOf" srcId="{3D9A845B-8FD9-4350-8C9A-E001153A630C}" destId="{92B9CAD2-73B3-4BD5-9291-0531AFAF8E9C}" srcOrd="10" destOrd="0" presId="urn:microsoft.com/office/officeart/2005/8/layout/list1"/>
    <dgm:cxn modelId="{8BBD8C72-9C53-4D9A-B84D-E6A17EE31B1E}" type="presParOf" srcId="{3D9A845B-8FD9-4350-8C9A-E001153A630C}" destId="{8898A531-6202-4AD8-905F-4FD19C18E169}" srcOrd="11" destOrd="0" presId="urn:microsoft.com/office/officeart/2005/8/layout/list1"/>
    <dgm:cxn modelId="{586FFACA-7471-4B5C-83DE-673D55B3DAC5}" type="presParOf" srcId="{3D9A845B-8FD9-4350-8C9A-E001153A630C}" destId="{C9A06C76-7EB4-48A3-A8BC-3EC92629A483}" srcOrd="12" destOrd="0" presId="urn:microsoft.com/office/officeart/2005/8/layout/list1"/>
    <dgm:cxn modelId="{3FEAB5D4-3582-42E2-BB14-95E0B54A3114}" type="presParOf" srcId="{C9A06C76-7EB4-48A3-A8BC-3EC92629A483}" destId="{3D296293-46ED-457F-A8F4-7E83B406298A}" srcOrd="0" destOrd="0" presId="urn:microsoft.com/office/officeart/2005/8/layout/list1"/>
    <dgm:cxn modelId="{281A1ED2-B6B6-4C9A-8556-B2D9F9E2054F}" type="presParOf" srcId="{C9A06C76-7EB4-48A3-A8BC-3EC92629A483}" destId="{F51440A6-89B7-4838-8CEE-923F78674201}" srcOrd="1" destOrd="0" presId="urn:microsoft.com/office/officeart/2005/8/layout/list1"/>
    <dgm:cxn modelId="{77C27A35-F100-464D-A807-978A94092BE4}" type="presParOf" srcId="{3D9A845B-8FD9-4350-8C9A-E001153A630C}" destId="{FE51681F-8CA2-4A34-8DB6-A70853F004EE}" srcOrd="13" destOrd="0" presId="urn:microsoft.com/office/officeart/2005/8/layout/list1"/>
    <dgm:cxn modelId="{EB5A214F-CA24-4D01-9536-BC6F790AE7DC}" type="presParOf" srcId="{3D9A845B-8FD9-4350-8C9A-E001153A630C}" destId="{07A78B6F-6FA3-4A5E-8244-4C6F1E74A82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AFD786-437D-41C4-BA81-7B31A14AE7A8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3A1BE771-A49B-4B4C-9DBF-39B6F8B9C86F}">
      <dgm:prSet custT="1"/>
      <dgm:spPr/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Qualidade no sentido de respeitar normas e procedimentos</a:t>
          </a:r>
          <a:endParaRPr lang="pt-BR" sz="2000" dirty="0">
            <a:solidFill>
              <a:schemeClr val="tx1"/>
            </a:solidFill>
          </a:endParaRPr>
        </a:p>
      </dgm:t>
    </dgm:pt>
    <dgm:pt modelId="{AE221C9B-F951-4947-8546-DA83C701066C}" type="parTrans" cxnId="{57A00CAC-69CF-43FD-A648-C5FF77082BF2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761D5341-8BD8-4ABB-8ABF-46D96981523B}" type="sibTrans" cxnId="{57A00CAC-69CF-43FD-A648-C5FF77082BF2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993AFC64-C563-4E0F-B568-419345A9992B}">
      <dgm:prSet custT="1"/>
      <dgm:spPr/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Qualidade no sentido de eficácia</a:t>
          </a:r>
          <a:endParaRPr lang="pt-BR" sz="2000" dirty="0">
            <a:solidFill>
              <a:schemeClr val="tx1"/>
            </a:solidFill>
          </a:endParaRPr>
        </a:p>
      </dgm:t>
    </dgm:pt>
    <dgm:pt modelId="{6B9576D6-9F22-4DB3-BFB7-68D815BF32A6}" type="parTrans" cxnId="{AD98AA11-703F-4870-A0B1-46124EA7C625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43FE7D67-8218-4BC2-AEEC-022937902F9D}" type="sibTrans" cxnId="{AD98AA11-703F-4870-A0B1-46124EA7C625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D7DD678C-D239-4CD1-9A42-C733DE707834}">
      <dgm:prSet custT="1"/>
      <dgm:spPr/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Qualidade no sentido de satisfação dos consumidores</a:t>
          </a:r>
          <a:endParaRPr lang="pt-BR" sz="2000" dirty="0">
            <a:solidFill>
              <a:schemeClr val="tx1"/>
            </a:solidFill>
          </a:endParaRPr>
        </a:p>
      </dgm:t>
    </dgm:pt>
    <dgm:pt modelId="{EA5270DD-BED0-489F-AA38-070A46FECC05}" type="parTrans" cxnId="{822FA483-DCBD-4798-B751-F7A0D8BE6051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1750B3E5-5309-445E-93BF-D9F44339D3AA}" type="sibTrans" cxnId="{822FA483-DCBD-4798-B751-F7A0D8BE6051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7F471C27-B8CA-4FEA-B753-BA4790B1A92B}" type="pres">
      <dgm:prSet presAssocID="{A0AFD786-437D-41C4-BA81-7B31A14AE7A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70B1961-C1BD-46BC-88FC-5F213AB3AF76}" type="pres">
      <dgm:prSet presAssocID="{3A1BE771-A49B-4B4C-9DBF-39B6F8B9C86F}" presName="parentLin" presStyleCnt="0"/>
      <dgm:spPr/>
    </dgm:pt>
    <dgm:pt modelId="{5F3D2EA1-20EE-4DA1-B39B-0ED6EADF8590}" type="pres">
      <dgm:prSet presAssocID="{3A1BE771-A49B-4B4C-9DBF-39B6F8B9C86F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409C3E5B-441E-4631-8EDA-678E25772BF0}" type="pres">
      <dgm:prSet presAssocID="{3A1BE771-A49B-4B4C-9DBF-39B6F8B9C86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349EEA4-85B5-42A5-B83D-A95F68BC2E3A}" type="pres">
      <dgm:prSet presAssocID="{3A1BE771-A49B-4B4C-9DBF-39B6F8B9C86F}" presName="negativeSpace" presStyleCnt="0"/>
      <dgm:spPr/>
    </dgm:pt>
    <dgm:pt modelId="{90F58C7B-26E6-4D93-9F9B-07E37586BF97}" type="pres">
      <dgm:prSet presAssocID="{3A1BE771-A49B-4B4C-9DBF-39B6F8B9C86F}" presName="childText" presStyleLbl="conFgAcc1" presStyleIdx="0" presStyleCnt="3">
        <dgm:presLayoutVars>
          <dgm:bulletEnabled val="1"/>
        </dgm:presLayoutVars>
      </dgm:prSet>
      <dgm:spPr/>
    </dgm:pt>
    <dgm:pt modelId="{28591E15-54F3-4EC4-A5A1-293197627626}" type="pres">
      <dgm:prSet presAssocID="{761D5341-8BD8-4ABB-8ABF-46D96981523B}" presName="spaceBetweenRectangles" presStyleCnt="0"/>
      <dgm:spPr/>
    </dgm:pt>
    <dgm:pt modelId="{A670E29F-F908-47B9-BCD5-56AD63556551}" type="pres">
      <dgm:prSet presAssocID="{993AFC64-C563-4E0F-B568-419345A9992B}" presName="parentLin" presStyleCnt="0"/>
      <dgm:spPr/>
    </dgm:pt>
    <dgm:pt modelId="{C37BCBDD-D1AA-41F0-A7BC-04D675644734}" type="pres">
      <dgm:prSet presAssocID="{993AFC64-C563-4E0F-B568-419345A9992B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454DC853-3347-44FE-8711-7F9AE3E0F034}" type="pres">
      <dgm:prSet presAssocID="{993AFC64-C563-4E0F-B568-419345A999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E61DEF-CFA9-4EC4-9C3F-4FC916F2D3C4}" type="pres">
      <dgm:prSet presAssocID="{993AFC64-C563-4E0F-B568-419345A9992B}" presName="negativeSpace" presStyleCnt="0"/>
      <dgm:spPr/>
    </dgm:pt>
    <dgm:pt modelId="{0768783B-4618-431E-B033-2C539AD2F165}" type="pres">
      <dgm:prSet presAssocID="{993AFC64-C563-4E0F-B568-419345A9992B}" presName="childText" presStyleLbl="conFgAcc1" presStyleIdx="1" presStyleCnt="3">
        <dgm:presLayoutVars>
          <dgm:bulletEnabled val="1"/>
        </dgm:presLayoutVars>
      </dgm:prSet>
      <dgm:spPr/>
    </dgm:pt>
    <dgm:pt modelId="{2218423B-E210-41E0-8316-26C2E9629881}" type="pres">
      <dgm:prSet presAssocID="{43FE7D67-8218-4BC2-AEEC-022937902F9D}" presName="spaceBetweenRectangles" presStyleCnt="0"/>
      <dgm:spPr/>
    </dgm:pt>
    <dgm:pt modelId="{030759FA-2BFD-41F0-8649-D8FC3C30EE58}" type="pres">
      <dgm:prSet presAssocID="{D7DD678C-D239-4CD1-9A42-C733DE707834}" presName="parentLin" presStyleCnt="0"/>
      <dgm:spPr/>
    </dgm:pt>
    <dgm:pt modelId="{DDDCCDE3-E3DE-4981-8CE9-F15B07C0B325}" type="pres">
      <dgm:prSet presAssocID="{D7DD678C-D239-4CD1-9A42-C733DE707834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80CE388A-370E-4C7A-9B35-DFF0021AD2E1}" type="pres">
      <dgm:prSet presAssocID="{D7DD678C-D239-4CD1-9A42-C733DE70783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B9148E-3AD2-4E31-A7CD-3090D50FB4E3}" type="pres">
      <dgm:prSet presAssocID="{D7DD678C-D239-4CD1-9A42-C733DE707834}" presName="negativeSpace" presStyleCnt="0"/>
      <dgm:spPr/>
    </dgm:pt>
    <dgm:pt modelId="{61AB8B65-CF55-4ED3-B8C5-9D9A82B34F4A}" type="pres">
      <dgm:prSet presAssocID="{D7DD678C-D239-4CD1-9A42-C733DE70783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7A00CAC-69CF-43FD-A648-C5FF77082BF2}" srcId="{A0AFD786-437D-41C4-BA81-7B31A14AE7A8}" destId="{3A1BE771-A49B-4B4C-9DBF-39B6F8B9C86F}" srcOrd="0" destOrd="0" parTransId="{AE221C9B-F951-4947-8546-DA83C701066C}" sibTransId="{761D5341-8BD8-4ABB-8ABF-46D96981523B}"/>
    <dgm:cxn modelId="{EAAE8299-D2C6-4B5B-8B38-0500F44A6AA2}" type="presOf" srcId="{993AFC64-C563-4E0F-B568-419345A9992B}" destId="{454DC853-3347-44FE-8711-7F9AE3E0F034}" srcOrd="1" destOrd="0" presId="urn:microsoft.com/office/officeart/2005/8/layout/list1"/>
    <dgm:cxn modelId="{B61422CC-C589-49B8-9F76-D34B8C3B7119}" type="presOf" srcId="{D7DD678C-D239-4CD1-9A42-C733DE707834}" destId="{DDDCCDE3-E3DE-4981-8CE9-F15B07C0B325}" srcOrd="0" destOrd="0" presId="urn:microsoft.com/office/officeart/2005/8/layout/list1"/>
    <dgm:cxn modelId="{3FA085E2-B484-4D7E-8120-794CA09CBA20}" type="presOf" srcId="{3A1BE771-A49B-4B4C-9DBF-39B6F8B9C86F}" destId="{5F3D2EA1-20EE-4DA1-B39B-0ED6EADF8590}" srcOrd="0" destOrd="0" presId="urn:microsoft.com/office/officeart/2005/8/layout/list1"/>
    <dgm:cxn modelId="{AD98AA11-703F-4870-A0B1-46124EA7C625}" srcId="{A0AFD786-437D-41C4-BA81-7B31A14AE7A8}" destId="{993AFC64-C563-4E0F-B568-419345A9992B}" srcOrd="1" destOrd="0" parTransId="{6B9576D6-9F22-4DB3-BFB7-68D815BF32A6}" sibTransId="{43FE7D67-8218-4BC2-AEEC-022937902F9D}"/>
    <dgm:cxn modelId="{9703F3F2-A8A8-4F1B-ACCF-265F2E49B96B}" type="presOf" srcId="{993AFC64-C563-4E0F-B568-419345A9992B}" destId="{C37BCBDD-D1AA-41F0-A7BC-04D675644734}" srcOrd="0" destOrd="0" presId="urn:microsoft.com/office/officeart/2005/8/layout/list1"/>
    <dgm:cxn modelId="{622B61B8-C742-4935-933C-113E31891676}" type="presOf" srcId="{D7DD678C-D239-4CD1-9A42-C733DE707834}" destId="{80CE388A-370E-4C7A-9B35-DFF0021AD2E1}" srcOrd="1" destOrd="0" presId="urn:microsoft.com/office/officeart/2005/8/layout/list1"/>
    <dgm:cxn modelId="{822FA483-DCBD-4798-B751-F7A0D8BE6051}" srcId="{A0AFD786-437D-41C4-BA81-7B31A14AE7A8}" destId="{D7DD678C-D239-4CD1-9A42-C733DE707834}" srcOrd="2" destOrd="0" parTransId="{EA5270DD-BED0-489F-AA38-070A46FECC05}" sibTransId="{1750B3E5-5309-445E-93BF-D9F44339D3AA}"/>
    <dgm:cxn modelId="{5474ABC6-C74B-4AEE-AB1A-153C81A33C77}" type="presOf" srcId="{3A1BE771-A49B-4B4C-9DBF-39B6F8B9C86F}" destId="{409C3E5B-441E-4631-8EDA-678E25772BF0}" srcOrd="1" destOrd="0" presId="urn:microsoft.com/office/officeart/2005/8/layout/list1"/>
    <dgm:cxn modelId="{C4460384-8E67-4262-8E79-93D06F4BB63E}" type="presOf" srcId="{A0AFD786-437D-41C4-BA81-7B31A14AE7A8}" destId="{7F471C27-B8CA-4FEA-B753-BA4790B1A92B}" srcOrd="0" destOrd="0" presId="urn:microsoft.com/office/officeart/2005/8/layout/list1"/>
    <dgm:cxn modelId="{9BF1ECFD-AA30-4822-ACD9-AE7974AE9434}" type="presParOf" srcId="{7F471C27-B8CA-4FEA-B753-BA4790B1A92B}" destId="{970B1961-C1BD-46BC-88FC-5F213AB3AF76}" srcOrd="0" destOrd="0" presId="urn:microsoft.com/office/officeart/2005/8/layout/list1"/>
    <dgm:cxn modelId="{67C67EF5-2ABA-4D40-AB23-269C9040BC70}" type="presParOf" srcId="{970B1961-C1BD-46BC-88FC-5F213AB3AF76}" destId="{5F3D2EA1-20EE-4DA1-B39B-0ED6EADF8590}" srcOrd="0" destOrd="0" presId="urn:microsoft.com/office/officeart/2005/8/layout/list1"/>
    <dgm:cxn modelId="{BDC9F044-7F44-48E3-9029-B0920622EEDC}" type="presParOf" srcId="{970B1961-C1BD-46BC-88FC-5F213AB3AF76}" destId="{409C3E5B-441E-4631-8EDA-678E25772BF0}" srcOrd="1" destOrd="0" presId="urn:microsoft.com/office/officeart/2005/8/layout/list1"/>
    <dgm:cxn modelId="{47FAC4F4-31F8-4E9E-9CDC-1B9F3732099C}" type="presParOf" srcId="{7F471C27-B8CA-4FEA-B753-BA4790B1A92B}" destId="{B349EEA4-85B5-42A5-B83D-A95F68BC2E3A}" srcOrd="1" destOrd="0" presId="urn:microsoft.com/office/officeart/2005/8/layout/list1"/>
    <dgm:cxn modelId="{21136DA4-C320-456E-ADC6-2B531C47F701}" type="presParOf" srcId="{7F471C27-B8CA-4FEA-B753-BA4790B1A92B}" destId="{90F58C7B-26E6-4D93-9F9B-07E37586BF97}" srcOrd="2" destOrd="0" presId="urn:microsoft.com/office/officeart/2005/8/layout/list1"/>
    <dgm:cxn modelId="{B2605D30-5A24-4164-9905-346702BAE82B}" type="presParOf" srcId="{7F471C27-B8CA-4FEA-B753-BA4790B1A92B}" destId="{28591E15-54F3-4EC4-A5A1-293197627626}" srcOrd="3" destOrd="0" presId="urn:microsoft.com/office/officeart/2005/8/layout/list1"/>
    <dgm:cxn modelId="{E005D8EE-DA02-449C-9DA0-E08C67254976}" type="presParOf" srcId="{7F471C27-B8CA-4FEA-B753-BA4790B1A92B}" destId="{A670E29F-F908-47B9-BCD5-56AD63556551}" srcOrd="4" destOrd="0" presId="urn:microsoft.com/office/officeart/2005/8/layout/list1"/>
    <dgm:cxn modelId="{BC6483DA-EFD8-463F-8414-70F012D880AD}" type="presParOf" srcId="{A670E29F-F908-47B9-BCD5-56AD63556551}" destId="{C37BCBDD-D1AA-41F0-A7BC-04D675644734}" srcOrd="0" destOrd="0" presId="urn:microsoft.com/office/officeart/2005/8/layout/list1"/>
    <dgm:cxn modelId="{36B0EDC6-EA99-4347-9AF4-798722C035E1}" type="presParOf" srcId="{A670E29F-F908-47B9-BCD5-56AD63556551}" destId="{454DC853-3347-44FE-8711-7F9AE3E0F034}" srcOrd="1" destOrd="0" presId="urn:microsoft.com/office/officeart/2005/8/layout/list1"/>
    <dgm:cxn modelId="{07863E12-91E3-4D0E-9AE8-6EF5A3A56B51}" type="presParOf" srcId="{7F471C27-B8CA-4FEA-B753-BA4790B1A92B}" destId="{01E61DEF-CFA9-4EC4-9C3F-4FC916F2D3C4}" srcOrd="5" destOrd="0" presId="urn:microsoft.com/office/officeart/2005/8/layout/list1"/>
    <dgm:cxn modelId="{F6558079-0743-4742-BDD3-3827387D4C39}" type="presParOf" srcId="{7F471C27-B8CA-4FEA-B753-BA4790B1A92B}" destId="{0768783B-4618-431E-B033-2C539AD2F165}" srcOrd="6" destOrd="0" presId="urn:microsoft.com/office/officeart/2005/8/layout/list1"/>
    <dgm:cxn modelId="{6F2004EE-1F1B-4B14-B01E-0E3C657D9356}" type="presParOf" srcId="{7F471C27-B8CA-4FEA-B753-BA4790B1A92B}" destId="{2218423B-E210-41E0-8316-26C2E9629881}" srcOrd="7" destOrd="0" presId="urn:microsoft.com/office/officeart/2005/8/layout/list1"/>
    <dgm:cxn modelId="{66669CA5-E4C9-481C-9978-D8F448A80022}" type="presParOf" srcId="{7F471C27-B8CA-4FEA-B753-BA4790B1A92B}" destId="{030759FA-2BFD-41F0-8649-D8FC3C30EE58}" srcOrd="8" destOrd="0" presId="urn:microsoft.com/office/officeart/2005/8/layout/list1"/>
    <dgm:cxn modelId="{FDD34194-16E5-4F9B-B6A5-9B4D2BA4C227}" type="presParOf" srcId="{030759FA-2BFD-41F0-8649-D8FC3C30EE58}" destId="{DDDCCDE3-E3DE-4981-8CE9-F15B07C0B325}" srcOrd="0" destOrd="0" presId="urn:microsoft.com/office/officeart/2005/8/layout/list1"/>
    <dgm:cxn modelId="{6DA8F5E8-4C8B-479B-AFDC-E44D4AD6E5B1}" type="presParOf" srcId="{030759FA-2BFD-41F0-8649-D8FC3C30EE58}" destId="{80CE388A-370E-4C7A-9B35-DFF0021AD2E1}" srcOrd="1" destOrd="0" presId="urn:microsoft.com/office/officeart/2005/8/layout/list1"/>
    <dgm:cxn modelId="{F7FEE990-329E-4D79-ABDE-242F79C7EF3E}" type="presParOf" srcId="{7F471C27-B8CA-4FEA-B753-BA4790B1A92B}" destId="{FBB9148E-3AD2-4E31-A7CD-3090D50FB4E3}" srcOrd="9" destOrd="0" presId="urn:microsoft.com/office/officeart/2005/8/layout/list1"/>
    <dgm:cxn modelId="{54211BBC-8957-43A7-AC4E-C38175672AB9}" type="presParOf" srcId="{7F471C27-B8CA-4FEA-B753-BA4790B1A92B}" destId="{61AB8B65-CF55-4ED3-B8C5-9D9A82B34F4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E9E00E-2ECD-4A4F-B3B9-079AC42521D7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1EA02682-7D1C-42BD-AB45-BB8D4B60F3C2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Aumento da satisfação dos clientes</a:t>
          </a:r>
          <a:endParaRPr lang="pt-BR" dirty="0">
            <a:solidFill>
              <a:schemeClr val="tx1"/>
            </a:solidFill>
          </a:endParaRPr>
        </a:p>
      </dgm:t>
    </dgm:pt>
    <dgm:pt modelId="{0D81285B-8F8A-4309-A68C-C6991792D475}" type="parTrans" cxnId="{7B642B99-2618-46BD-9CEF-759CCB35A06E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F9265FB-0106-49D8-8204-6460AD775A34}" type="sibTrans" cxnId="{7B642B99-2618-46BD-9CEF-759CCB35A06E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C23B89A-656A-477F-9867-639A3E961E9E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Abordagem diferente da tradicional de recursos humanos</a:t>
          </a:r>
          <a:endParaRPr lang="pt-BR" dirty="0">
            <a:solidFill>
              <a:schemeClr val="tx1"/>
            </a:solidFill>
          </a:endParaRPr>
        </a:p>
      </dgm:t>
    </dgm:pt>
    <dgm:pt modelId="{00FFEBA2-9552-4895-9693-8A4809129CD8}" type="parTrans" cxnId="{70926C96-6543-426D-A938-C63EE96258D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78BF857-BCC9-4671-B4CB-12E0B5DDC80D}" type="sibTrans" cxnId="{70926C96-6543-426D-A938-C63EE96258D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F10AC5C-0ED9-4BAD-9AE4-DBA526939C76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Uso de análise quantitativa</a:t>
          </a:r>
          <a:endParaRPr lang="pt-BR" dirty="0">
            <a:solidFill>
              <a:schemeClr val="tx1"/>
            </a:solidFill>
          </a:endParaRPr>
        </a:p>
      </dgm:t>
    </dgm:pt>
    <dgm:pt modelId="{ADD81AC4-BDBA-4B5E-AD3D-ECDD435D25EA}" type="parTrans" cxnId="{453969EE-983B-49EA-91E3-23CE3DE0B2D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AC6739E-0F70-4369-A92B-BAAFA487A2AC}" type="sibTrans" cxnId="{453969EE-983B-49EA-91E3-23CE3DE0B2D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F22E6801-63FC-4A35-A0FC-58C894C0C7FA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Melhoria contínua da organização</a:t>
          </a:r>
          <a:endParaRPr lang="pt-BR" dirty="0">
            <a:solidFill>
              <a:schemeClr val="tx1"/>
            </a:solidFill>
          </a:endParaRPr>
        </a:p>
      </dgm:t>
    </dgm:pt>
    <dgm:pt modelId="{52DD4EA0-895C-485D-8DC7-C2C2DF36706F}" type="parTrans" cxnId="{FD6219D3-C76F-4FFB-881E-1C0BE153B0B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C954F912-8E12-46C1-B979-0F51489BC2DA}" type="sibTrans" cxnId="{FD6219D3-C76F-4FFB-881E-1C0BE153B0B6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94A8B06-6A85-411C-8CD2-AD6C5547209A}" type="pres">
      <dgm:prSet presAssocID="{DEE9E00E-2ECD-4A4F-B3B9-079AC42521D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CF242173-A102-4F40-A8A7-619144244A29}" type="pres">
      <dgm:prSet presAssocID="{1EA02682-7D1C-42BD-AB45-BB8D4B60F3C2}" presName="parentLin" presStyleCnt="0"/>
      <dgm:spPr/>
    </dgm:pt>
    <dgm:pt modelId="{731D8EE7-B8B5-42E4-8E89-C1924EBA7D3C}" type="pres">
      <dgm:prSet presAssocID="{1EA02682-7D1C-42BD-AB45-BB8D4B60F3C2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B0390576-05D3-4828-8C93-90CD32285E83}" type="pres">
      <dgm:prSet presAssocID="{1EA02682-7D1C-42BD-AB45-BB8D4B60F3C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06B4C0-9EED-4571-8E5D-AAE757974DCA}" type="pres">
      <dgm:prSet presAssocID="{1EA02682-7D1C-42BD-AB45-BB8D4B60F3C2}" presName="negativeSpace" presStyleCnt="0"/>
      <dgm:spPr/>
    </dgm:pt>
    <dgm:pt modelId="{70AB747F-7B58-4781-B1B3-48DDBA461598}" type="pres">
      <dgm:prSet presAssocID="{1EA02682-7D1C-42BD-AB45-BB8D4B60F3C2}" presName="childText" presStyleLbl="conFgAcc1" presStyleIdx="0" presStyleCnt="4">
        <dgm:presLayoutVars>
          <dgm:bulletEnabled val="1"/>
        </dgm:presLayoutVars>
      </dgm:prSet>
      <dgm:spPr/>
    </dgm:pt>
    <dgm:pt modelId="{ED6D74DA-832F-43F6-A79E-F1E77063A5D4}" type="pres">
      <dgm:prSet presAssocID="{FF9265FB-0106-49D8-8204-6460AD775A34}" presName="spaceBetweenRectangles" presStyleCnt="0"/>
      <dgm:spPr/>
    </dgm:pt>
    <dgm:pt modelId="{02FC6E94-8D9B-4702-80D0-596C0F7D0C62}" type="pres">
      <dgm:prSet presAssocID="{9C23B89A-656A-477F-9867-639A3E961E9E}" presName="parentLin" presStyleCnt="0"/>
      <dgm:spPr/>
    </dgm:pt>
    <dgm:pt modelId="{56313E40-01D4-47AE-8395-765FE7AA08D4}" type="pres">
      <dgm:prSet presAssocID="{9C23B89A-656A-477F-9867-639A3E961E9E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3842D992-D0A8-4F9C-B6D6-7B7E939047A6}" type="pres">
      <dgm:prSet presAssocID="{9C23B89A-656A-477F-9867-639A3E961E9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F213E8-AF54-41E8-B400-DD5EED99266E}" type="pres">
      <dgm:prSet presAssocID="{9C23B89A-656A-477F-9867-639A3E961E9E}" presName="negativeSpace" presStyleCnt="0"/>
      <dgm:spPr/>
    </dgm:pt>
    <dgm:pt modelId="{A2A68C08-B8B3-40B1-92A2-18B52BC176DA}" type="pres">
      <dgm:prSet presAssocID="{9C23B89A-656A-477F-9867-639A3E961E9E}" presName="childText" presStyleLbl="conFgAcc1" presStyleIdx="1" presStyleCnt="4">
        <dgm:presLayoutVars>
          <dgm:bulletEnabled val="1"/>
        </dgm:presLayoutVars>
      </dgm:prSet>
      <dgm:spPr/>
    </dgm:pt>
    <dgm:pt modelId="{4BCE6FF0-EB6A-43C2-BD20-1BF970759BDF}" type="pres">
      <dgm:prSet presAssocID="{378BF857-BCC9-4671-B4CB-12E0B5DDC80D}" presName="spaceBetweenRectangles" presStyleCnt="0"/>
      <dgm:spPr/>
    </dgm:pt>
    <dgm:pt modelId="{F9631B40-44FD-4ADC-97F7-135B47DDA406}" type="pres">
      <dgm:prSet presAssocID="{EF10AC5C-0ED9-4BAD-9AE4-DBA526939C76}" presName="parentLin" presStyleCnt="0"/>
      <dgm:spPr/>
    </dgm:pt>
    <dgm:pt modelId="{072DFDE7-4397-44BA-8AC4-C6E444C5DDD0}" type="pres">
      <dgm:prSet presAssocID="{EF10AC5C-0ED9-4BAD-9AE4-DBA526939C76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09D264A5-6566-47D4-9FEC-94C75CC8670A}" type="pres">
      <dgm:prSet presAssocID="{EF10AC5C-0ED9-4BAD-9AE4-DBA526939C7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19B645-DDCC-488C-B1AE-A2720D95BABF}" type="pres">
      <dgm:prSet presAssocID="{EF10AC5C-0ED9-4BAD-9AE4-DBA526939C76}" presName="negativeSpace" presStyleCnt="0"/>
      <dgm:spPr/>
    </dgm:pt>
    <dgm:pt modelId="{69D3FAD5-3F8F-4C1A-8D37-273CD8A7BD9E}" type="pres">
      <dgm:prSet presAssocID="{EF10AC5C-0ED9-4BAD-9AE4-DBA526939C76}" presName="childText" presStyleLbl="conFgAcc1" presStyleIdx="2" presStyleCnt="4">
        <dgm:presLayoutVars>
          <dgm:bulletEnabled val="1"/>
        </dgm:presLayoutVars>
      </dgm:prSet>
      <dgm:spPr/>
    </dgm:pt>
    <dgm:pt modelId="{04B592CF-469D-4762-9250-50977E7A85EB}" type="pres">
      <dgm:prSet presAssocID="{4AC6739E-0F70-4369-A92B-BAAFA487A2AC}" presName="spaceBetweenRectangles" presStyleCnt="0"/>
      <dgm:spPr/>
    </dgm:pt>
    <dgm:pt modelId="{26E9BE2B-07F7-4DA2-898A-87195F6B8376}" type="pres">
      <dgm:prSet presAssocID="{F22E6801-63FC-4A35-A0FC-58C894C0C7FA}" presName="parentLin" presStyleCnt="0"/>
      <dgm:spPr/>
    </dgm:pt>
    <dgm:pt modelId="{CCDF2884-7A64-4B9D-B60D-F8F864882CB7}" type="pres">
      <dgm:prSet presAssocID="{F22E6801-63FC-4A35-A0FC-58C894C0C7FA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831B9CD9-D808-45B5-A64B-11BD7DF13EA0}" type="pres">
      <dgm:prSet presAssocID="{F22E6801-63FC-4A35-A0FC-58C894C0C7F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B93EBE-512D-49BE-8475-901B89557870}" type="pres">
      <dgm:prSet presAssocID="{F22E6801-63FC-4A35-A0FC-58C894C0C7FA}" presName="negativeSpace" presStyleCnt="0"/>
      <dgm:spPr/>
    </dgm:pt>
    <dgm:pt modelId="{50308D19-B127-4D16-990A-65417CB983E0}" type="pres">
      <dgm:prSet presAssocID="{F22E6801-63FC-4A35-A0FC-58C894C0C7F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D79F417-0F72-408A-9617-D36041E168A0}" type="presOf" srcId="{EF10AC5C-0ED9-4BAD-9AE4-DBA526939C76}" destId="{072DFDE7-4397-44BA-8AC4-C6E444C5DDD0}" srcOrd="0" destOrd="0" presId="urn:microsoft.com/office/officeart/2005/8/layout/list1"/>
    <dgm:cxn modelId="{565F8365-3150-4381-8CBB-67B27AB19420}" type="presOf" srcId="{9C23B89A-656A-477F-9867-639A3E961E9E}" destId="{56313E40-01D4-47AE-8395-765FE7AA08D4}" srcOrd="0" destOrd="0" presId="urn:microsoft.com/office/officeart/2005/8/layout/list1"/>
    <dgm:cxn modelId="{752675CD-BA1A-46CE-80BC-C04796C72A8D}" type="presOf" srcId="{EF10AC5C-0ED9-4BAD-9AE4-DBA526939C76}" destId="{09D264A5-6566-47D4-9FEC-94C75CC8670A}" srcOrd="1" destOrd="0" presId="urn:microsoft.com/office/officeart/2005/8/layout/list1"/>
    <dgm:cxn modelId="{453969EE-983B-49EA-91E3-23CE3DE0B2D0}" srcId="{DEE9E00E-2ECD-4A4F-B3B9-079AC42521D7}" destId="{EF10AC5C-0ED9-4BAD-9AE4-DBA526939C76}" srcOrd="2" destOrd="0" parTransId="{ADD81AC4-BDBA-4B5E-AD3D-ECDD435D25EA}" sibTransId="{4AC6739E-0F70-4369-A92B-BAAFA487A2AC}"/>
    <dgm:cxn modelId="{70926C96-6543-426D-A938-C63EE96258D6}" srcId="{DEE9E00E-2ECD-4A4F-B3B9-079AC42521D7}" destId="{9C23B89A-656A-477F-9867-639A3E961E9E}" srcOrd="1" destOrd="0" parTransId="{00FFEBA2-9552-4895-9693-8A4809129CD8}" sibTransId="{378BF857-BCC9-4671-B4CB-12E0B5DDC80D}"/>
    <dgm:cxn modelId="{465EA562-EF29-44A7-951C-9A53461A7A71}" type="presOf" srcId="{1EA02682-7D1C-42BD-AB45-BB8D4B60F3C2}" destId="{B0390576-05D3-4828-8C93-90CD32285E83}" srcOrd="1" destOrd="0" presId="urn:microsoft.com/office/officeart/2005/8/layout/list1"/>
    <dgm:cxn modelId="{0105B26A-DC36-429F-977D-D28C42C12A78}" type="presOf" srcId="{1EA02682-7D1C-42BD-AB45-BB8D4B60F3C2}" destId="{731D8EE7-B8B5-42E4-8E89-C1924EBA7D3C}" srcOrd="0" destOrd="0" presId="urn:microsoft.com/office/officeart/2005/8/layout/list1"/>
    <dgm:cxn modelId="{CB4FF40B-1817-42BC-8274-407F31353213}" type="presOf" srcId="{9C23B89A-656A-477F-9867-639A3E961E9E}" destId="{3842D992-D0A8-4F9C-B6D6-7B7E939047A6}" srcOrd="1" destOrd="0" presId="urn:microsoft.com/office/officeart/2005/8/layout/list1"/>
    <dgm:cxn modelId="{AB9B4F6F-E66E-4D5E-9499-A20763F21BD2}" type="presOf" srcId="{F22E6801-63FC-4A35-A0FC-58C894C0C7FA}" destId="{CCDF2884-7A64-4B9D-B60D-F8F864882CB7}" srcOrd="0" destOrd="0" presId="urn:microsoft.com/office/officeart/2005/8/layout/list1"/>
    <dgm:cxn modelId="{4576D4E7-BD4D-4788-9193-12CE04D45D60}" type="presOf" srcId="{DEE9E00E-2ECD-4A4F-B3B9-079AC42521D7}" destId="{594A8B06-6A85-411C-8CD2-AD6C5547209A}" srcOrd="0" destOrd="0" presId="urn:microsoft.com/office/officeart/2005/8/layout/list1"/>
    <dgm:cxn modelId="{FD6219D3-C76F-4FFB-881E-1C0BE153B0B6}" srcId="{DEE9E00E-2ECD-4A4F-B3B9-079AC42521D7}" destId="{F22E6801-63FC-4A35-A0FC-58C894C0C7FA}" srcOrd="3" destOrd="0" parTransId="{52DD4EA0-895C-485D-8DC7-C2C2DF36706F}" sibTransId="{C954F912-8E12-46C1-B979-0F51489BC2DA}"/>
    <dgm:cxn modelId="{8A7278ED-1B50-4ADD-ABDC-9B24365F3810}" type="presOf" srcId="{F22E6801-63FC-4A35-A0FC-58C894C0C7FA}" destId="{831B9CD9-D808-45B5-A64B-11BD7DF13EA0}" srcOrd="1" destOrd="0" presId="urn:microsoft.com/office/officeart/2005/8/layout/list1"/>
    <dgm:cxn modelId="{7B642B99-2618-46BD-9CEF-759CCB35A06E}" srcId="{DEE9E00E-2ECD-4A4F-B3B9-079AC42521D7}" destId="{1EA02682-7D1C-42BD-AB45-BB8D4B60F3C2}" srcOrd="0" destOrd="0" parTransId="{0D81285B-8F8A-4309-A68C-C6991792D475}" sibTransId="{FF9265FB-0106-49D8-8204-6460AD775A34}"/>
    <dgm:cxn modelId="{64025F7A-B802-405B-A247-BE8C3A395DD6}" type="presParOf" srcId="{594A8B06-6A85-411C-8CD2-AD6C5547209A}" destId="{CF242173-A102-4F40-A8A7-619144244A29}" srcOrd="0" destOrd="0" presId="urn:microsoft.com/office/officeart/2005/8/layout/list1"/>
    <dgm:cxn modelId="{59B7F910-3AB1-41C4-8E44-D793DC482C26}" type="presParOf" srcId="{CF242173-A102-4F40-A8A7-619144244A29}" destId="{731D8EE7-B8B5-42E4-8E89-C1924EBA7D3C}" srcOrd="0" destOrd="0" presId="urn:microsoft.com/office/officeart/2005/8/layout/list1"/>
    <dgm:cxn modelId="{78C4062D-34DB-4E95-9CCD-7D2766EDBE45}" type="presParOf" srcId="{CF242173-A102-4F40-A8A7-619144244A29}" destId="{B0390576-05D3-4828-8C93-90CD32285E83}" srcOrd="1" destOrd="0" presId="urn:microsoft.com/office/officeart/2005/8/layout/list1"/>
    <dgm:cxn modelId="{D091DF29-7508-454B-929D-7AF493F0D999}" type="presParOf" srcId="{594A8B06-6A85-411C-8CD2-AD6C5547209A}" destId="{9D06B4C0-9EED-4571-8E5D-AAE757974DCA}" srcOrd="1" destOrd="0" presId="urn:microsoft.com/office/officeart/2005/8/layout/list1"/>
    <dgm:cxn modelId="{547D6050-412F-4692-98C9-2EEB3D0813AB}" type="presParOf" srcId="{594A8B06-6A85-411C-8CD2-AD6C5547209A}" destId="{70AB747F-7B58-4781-B1B3-48DDBA461598}" srcOrd="2" destOrd="0" presId="urn:microsoft.com/office/officeart/2005/8/layout/list1"/>
    <dgm:cxn modelId="{DFAFEC36-BD3C-43D3-8AA5-845A7AE0346E}" type="presParOf" srcId="{594A8B06-6A85-411C-8CD2-AD6C5547209A}" destId="{ED6D74DA-832F-43F6-A79E-F1E77063A5D4}" srcOrd="3" destOrd="0" presId="urn:microsoft.com/office/officeart/2005/8/layout/list1"/>
    <dgm:cxn modelId="{FA2189C2-C667-457B-BE22-3675E116EAFD}" type="presParOf" srcId="{594A8B06-6A85-411C-8CD2-AD6C5547209A}" destId="{02FC6E94-8D9B-4702-80D0-596C0F7D0C62}" srcOrd="4" destOrd="0" presId="urn:microsoft.com/office/officeart/2005/8/layout/list1"/>
    <dgm:cxn modelId="{ACEF45FF-A7B7-4129-B2E9-847286D97FCF}" type="presParOf" srcId="{02FC6E94-8D9B-4702-80D0-596C0F7D0C62}" destId="{56313E40-01D4-47AE-8395-765FE7AA08D4}" srcOrd="0" destOrd="0" presId="urn:microsoft.com/office/officeart/2005/8/layout/list1"/>
    <dgm:cxn modelId="{D228547B-9646-4FA6-BDA0-D36802348ADD}" type="presParOf" srcId="{02FC6E94-8D9B-4702-80D0-596C0F7D0C62}" destId="{3842D992-D0A8-4F9C-B6D6-7B7E939047A6}" srcOrd="1" destOrd="0" presId="urn:microsoft.com/office/officeart/2005/8/layout/list1"/>
    <dgm:cxn modelId="{4088AAE7-5D80-48B9-B173-9A56785075A3}" type="presParOf" srcId="{594A8B06-6A85-411C-8CD2-AD6C5547209A}" destId="{C0F213E8-AF54-41E8-B400-DD5EED99266E}" srcOrd="5" destOrd="0" presId="urn:microsoft.com/office/officeart/2005/8/layout/list1"/>
    <dgm:cxn modelId="{ED16F4CE-2952-41B8-BAEE-15399ACEBE75}" type="presParOf" srcId="{594A8B06-6A85-411C-8CD2-AD6C5547209A}" destId="{A2A68C08-B8B3-40B1-92A2-18B52BC176DA}" srcOrd="6" destOrd="0" presId="urn:microsoft.com/office/officeart/2005/8/layout/list1"/>
    <dgm:cxn modelId="{7E41A94A-9B06-4D89-A1D0-100573617E5B}" type="presParOf" srcId="{594A8B06-6A85-411C-8CD2-AD6C5547209A}" destId="{4BCE6FF0-EB6A-43C2-BD20-1BF970759BDF}" srcOrd="7" destOrd="0" presId="urn:microsoft.com/office/officeart/2005/8/layout/list1"/>
    <dgm:cxn modelId="{BCECE887-8C01-41C1-97AC-65708E139D70}" type="presParOf" srcId="{594A8B06-6A85-411C-8CD2-AD6C5547209A}" destId="{F9631B40-44FD-4ADC-97F7-135B47DDA406}" srcOrd="8" destOrd="0" presId="urn:microsoft.com/office/officeart/2005/8/layout/list1"/>
    <dgm:cxn modelId="{7462277E-70DD-4906-A36B-9DA2629F5375}" type="presParOf" srcId="{F9631B40-44FD-4ADC-97F7-135B47DDA406}" destId="{072DFDE7-4397-44BA-8AC4-C6E444C5DDD0}" srcOrd="0" destOrd="0" presId="urn:microsoft.com/office/officeart/2005/8/layout/list1"/>
    <dgm:cxn modelId="{47A42BE6-B253-4D54-9080-A1D3232187D3}" type="presParOf" srcId="{F9631B40-44FD-4ADC-97F7-135B47DDA406}" destId="{09D264A5-6566-47D4-9FEC-94C75CC8670A}" srcOrd="1" destOrd="0" presId="urn:microsoft.com/office/officeart/2005/8/layout/list1"/>
    <dgm:cxn modelId="{72184652-91F3-415F-9F55-60FDDE2FC467}" type="presParOf" srcId="{594A8B06-6A85-411C-8CD2-AD6C5547209A}" destId="{5D19B645-DDCC-488C-B1AE-A2720D95BABF}" srcOrd="9" destOrd="0" presId="urn:microsoft.com/office/officeart/2005/8/layout/list1"/>
    <dgm:cxn modelId="{AFF16ACD-CA2D-4E2B-A41F-D3E208EE7879}" type="presParOf" srcId="{594A8B06-6A85-411C-8CD2-AD6C5547209A}" destId="{69D3FAD5-3F8F-4C1A-8D37-273CD8A7BD9E}" srcOrd="10" destOrd="0" presId="urn:microsoft.com/office/officeart/2005/8/layout/list1"/>
    <dgm:cxn modelId="{814FD5AB-D1F1-4770-BE53-48EB52629F47}" type="presParOf" srcId="{594A8B06-6A85-411C-8CD2-AD6C5547209A}" destId="{04B592CF-469D-4762-9250-50977E7A85EB}" srcOrd="11" destOrd="0" presId="urn:microsoft.com/office/officeart/2005/8/layout/list1"/>
    <dgm:cxn modelId="{0D6B64F7-3B16-4F71-87D8-3A5DD3F65B7C}" type="presParOf" srcId="{594A8B06-6A85-411C-8CD2-AD6C5547209A}" destId="{26E9BE2B-07F7-4DA2-898A-87195F6B8376}" srcOrd="12" destOrd="0" presId="urn:microsoft.com/office/officeart/2005/8/layout/list1"/>
    <dgm:cxn modelId="{0736EA5A-94E8-4AFF-9105-C01930E8303A}" type="presParOf" srcId="{26E9BE2B-07F7-4DA2-898A-87195F6B8376}" destId="{CCDF2884-7A64-4B9D-B60D-F8F864882CB7}" srcOrd="0" destOrd="0" presId="urn:microsoft.com/office/officeart/2005/8/layout/list1"/>
    <dgm:cxn modelId="{9DB51864-D65B-453D-829B-EB5B0B5C6285}" type="presParOf" srcId="{26E9BE2B-07F7-4DA2-898A-87195F6B8376}" destId="{831B9CD9-D808-45B5-A64B-11BD7DF13EA0}" srcOrd="1" destOrd="0" presId="urn:microsoft.com/office/officeart/2005/8/layout/list1"/>
    <dgm:cxn modelId="{B5B30AE4-20A1-4733-9296-49608D88E72B}" type="presParOf" srcId="{594A8B06-6A85-411C-8CD2-AD6C5547209A}" destId="{04B93EBE-512D-49BE-8475-901B89557870}" srcOrd="13" destOrd="0" presId="urn:microsoft.com/office/officeart/2005/8/layout/list1"/>
    <dgm:cxn modelId="{7830FE7F-40ED-411B-9D8D-C6550D7D0A59}" type="presParOf" srcId="{594A8B06-6A85-411C-8CD2-AD6C5547209A}" destId="{50308D19-B127-4D16-990A-65417CB983E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BDCAA0-568F-4BEC-8A42-882E8773A685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28169313-A954-443B-B52D-9DC864B834BF}">
      <dgm:prSet phldrT="[Texto]" custT="1"/>
      <dgm:spPr/>
      <dgm:t>
        <a:bodyPr/>
        <a:lstStyle/>
        <a:p>
          <a:r>
            <a:rPr lang="pt-BR" sz="2000" smtClean="0">
              <a:solidFill>
                <a:schemeClr val="tx1"/>
              </a:solidFill>
            </a:rPr>
            <a:t>Iniciativas de melhorar a transparência e a acessibilidade dos serviços</a:t>
          </a:r>
          <a:endParaRPr lang="pt-BR" sz="2000" dirty="0">
            <a:solidFill>
              <a:schemeClr val="tx1"/>
            </a:solidFill>
          </a:endParaRPr>
        </a:p>
      </dgm:t>
    </dgm:pt>
    <dgm:pt modelId="{AF245781-3119-4E7D-91DB-1D80DDB17541}" type="parTrans" cxnId="{FBC878B6-A5C0-4356-90E8-E99441DF2CE7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7324ECAE-CB63-4718-95FB-012C57CC97D7}" type="sibTrans" cxnId="{FBC878B6-A5C0-4356-90E8-E99441DF2CE7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B8CD8369-F0AE-4B50-8257-B1B51D24F4AB}">
      <dgm:prSet phldrT="[Texto]" custT="1"/>
      <dgm:spPr/>
      <dgm:t>
        <a:bodyPr/>
        <a:lstStyle/>
        <a:p>
          <a:r>
            <a:rPr lang="pt-BR" sz="2000" smtClean="0">
              <a:solidFill>
                <a:schemeClr val="tx1"/>
              </a:solidFill>
            </a:rPr>
            <a:t>Simplificação dos processos administrativos</a:t>
          </a:r>
          <a:endParaRPr lang="pt-BR" sz="2000" dirty="0">
            <a:solidFill>
              <a:schemeClr val="tx1"/>
            </a:solidFill>
          </a:endParaRPr>
        </a:p>
      </dgm:t>
    </dgm:pt>
    <dgm:pt modelId="{54EFB8A9-C842-4ADB-8742-45450362F78D}" type="parTrans" cxnId="{9D7D1725-B1F2-4416-BB76-0454CD582267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ECEDC5D7-B1CE-4B91-9153-DC9D5AEA200D}" type="sibTrans" cxnId="{9D7D1725-B1F2-4416-BB76-0454CD582267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A7479073-B5EC-4B11-964E-502D2130188E}">
      <dgm:prSet phldrT="[Texto]" custT="1"/>
      <dgm:spPr/>
      <dgm:t>
        <a:bodyPr/>
        <a:lstStyle/>
        <a:p>
          <a:r>
            <a:rPr lang="pt-BR" sz="2000" smtClean="0">
              <a:solidFill>
                <a:schemeClr val="tx1"/>
              </a:solidFill>
            </a:rPr>
            <a:t>Desburocratização</a:t>
          </a:r>
          <a:endParaRPr lang="pt-BR" sz="2000" dirty="0">
            <a:solidFill>
              <a:schemeClr val="tx1"/>
            </a:solidFill>
          </a:endParaRPr>
        </a:p>
      </dgm:t>
    </dgm:pt>
    <dgm:pt modelId="{74F1BF02-7540-4DAD-B8FA-CD8B9AB791C5}" type="parTrans" cxnId="{FFE64F73-0E63-4F2B-855D-CD1EE6AC939B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B4BD0597-C709-44DB-AA9B-B6727C56CE0A}" type="sibTrans" cxnId="{FFE64F73-0E63-4F2B-855D-CD1EE6AC939B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21407768-44CE-4FEE-B093-07FC3B6283F6}">
      <dgm:prSet phldrT="[Texto]" custT="1"/>
      <dgm:spPr/>
      <dgm:t>
        <a:bodyPr/>
        <a:lstStyle/>
        <a:p>
          <a:r>
            <a:rPr lang="pt-BR" sz="2000" smtClean="0">
              <a:solidFill>
                <a:schemeClr val="tx1"/>
              </a:solidFill>
            </a:rPr>
            <a:t>Desenvolvimento de novas medidas de performance e melhorias de mecanismos de soluções das queixas e reclamações dos cidadãos/clientes</a:t>
          </a:r>
          <a:endParaRPr lang="pt-BR" sz="2000" dirty="0">
            <a:solidFill>
              <a:schemeClr val="tx1"/>
            </a:solidFill>
          </a:endParaRPr>
        </a:p>
      </dgm:t>
    </dgm:pt>
    <dgm:pt modelId="{70F0A92E-17CE-4D7E-B3B9-E2BAB222D9E0}" type="parTrans" cxnId="{FAF75FE8-5DF0-40BB-953C-D8CA6AA26E76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267853CE-C11F-421C-8CEE-56B55E2BF863}" type="sibTrans" cxnId="{FAF75FE8-5DF0-40BB-953C-D8CA6AA26E76}">
      <dgm:prSet/>
      <dgm:spPr/>
      <dgm:t>
        <a:bodyPr/>
        <a:lstStyle/>
        <a:p>
          <a:endParaRPr lang="pt-BR" sz="2000">
            <a:solidFill>
              <a:schemeClr val="tx1"/>
            </a:solidFill>
          </a:endParaRPr>
        </a:p>
      </dgm:t>
    </dgm:pt>
    <dgm:pt modelId="{55A83112-EC75-4215-B4BA-C40EBADCA1D4}" type="pres">
      <dgm:prSet presAssocID="{C7BDCAA0-568F-4BEC-8A42-882E8773A68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7BC69B7-B7A0-436D-8B4E-71637D82AEF0}" type="pres">
      <dgm:prSet presAssocID="{28169313-A954-443B-B52D-9DC864B834BF}" presName="parentLin" presStyleCnt="0"/>
      <dgm:spPr/>
    </dgm:pt>
    <dgm:pt modelId="{8DB415BC-36F1-42E7-9A8A-0413F6FA080A}" type="pres">
      <dgm:prSet presAssocID="{28169313-A954-443B-B52D-9DC864B834BF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AED55FE5-99DE-42EB-9D6E-DAF004C2D096}" type="pres">
      <dgm:prSet presAssocID="{28169313-A954-443B-B52D-9DC864B834BF}" presName="parentText" presStyleLbl="node1" presStyleIdx="0" presStyleCnt="4" custScaleX="121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15A97A-A877-4615-ACAA-479C5A6AA053}" type="pres">
      <dgm:prSet presAssocID="{28169313-A954-443B-B52D-9DC864B834BF}" presName="negativeSpace" presStyleCnt="0"/>
      <dgm:spPr/>
    </dgm:pt>
    <dgm:pt modelId="{85C82C5C-C9DE-4090-A6BE-762748ECBDCD}" type="pres">
      <dgm:prSet presAssocID="{28169313-A954-443B-B52D-9DC864B834BF}" presName="childText" presStyleLbl="conFgAcc1" presStyleIdx="0" presStyleCnt="4">
        <dgm:presLayoutVars>
          <dgm:bulletEnabled val="1"/>
        </dgm:presLayoutVars>
      </dgm:prSet>
      <dgm:spPr/>
    </dgm:pt>
    <dgm:pt modelId="{2930A9FA-F25F-4B3F-9C58-FAFFE95EECD3}" type="pres">
      <dgm:prSet presAssocID="{7324ECAE-CB63-4718-95FB-012C57CC97D7}" presName="spaceBetweenRectangles" presStyleCnt="0"/>
      <dgm:spPr/>
    </dgm:pt>
    <dgm:pt modelId="{0804599B-7FA1-4223-9A34-D190499CFAA7}" type="pres">
      <dgm:prSet presAssocID="{B8CD8369-F0AE-4B50-8257-B1B51D24F4AB}" presName="parentLin" presStyleCnt="0"/>
      <dgm:spPr/>
    </dgm:pt>
    <dgm:pt modelId="{941B2F5E-69A1-44C2-8708-EC2DC18FD6CD}" type="pres">
      <dgm:prSet presAssocID="{B8CD8369-F0AE-4B50-8257-B1B51D24F4AB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7B5DD1D9-A074-4566-8F09-150287EEB3F7}" type="pres">
      <dgm:prSet presAssocID="{B8CD8369-F0AE-4B50-8257-B1B51D24F4AB}" presName="parentText" presStyleLbl="node1" presStyleIdx="1" presStyleCnt="4" custScaleX="121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F9EB794-0FA3-4140-AFCA-C8BF64A5D485}" type="pres">
      <dgm:prSet presAssocID="{B8CD8369-F0AE-4B50-8257-B1B51D24F4AB}" presName="negativeSpace" presStyleCnt="0"/>
      <dgm:spPr/>
    </dgm:pt>
    <dgm:pt modelId="{4B92B77E-BA22-4F91-8951-40C7CF12BF8A}" type="pres">
      <dgm:prSet presAssocID="{B8CD8369-F0AE-4B50-8257-B1B51D24F4AB}" presName="childText" presStyleLbl="conFgAcc1" presStyleIdx="1" presStyleCnt="4">
        <dgm:presLayoutVars>
          <dgm:bulletEnabled val="1"/>
        </dgm:presLayoutVars>
      </dgm:prSet>
      <dgm:spPr/>
    </dgm:pt>
    <dgm:pt modelId="{538FD9B9-5AE7-41CA-90DB-BBAB5D8D68DB}" type="pres">
      <dgm:prSet presAssocID="{ECEDC5D7-B1CE-4B91-9153-DC9D5AEA200D}" presName="spaceBetweenRectangles" presStyleCnt="0"/>
      <dgm:spPr/>
    </dgm:pt>
    <dgm:pt modelId="{05C91256-1EA9-4742-A55C-21DBECE18E5A}" type="pres">
      <dgm:prSet presAssocID="{A7479073-B5EC-4B11-964E-502D2130188E}" presName="parentLin" presStyleCnt="0"/>
      <dgm:spPr/>
    </dgm:pt>
    <dgm:pt modelId="{576A51CD-B77E-4CFD-9764-2E41F8220BB9}" type="pres">
      <dgm:prSet presAssocID="{A7479073-B5EC-4B11-964E-502D2130188E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FBFB7E54-D7E8-4FBC-AFAF-D96D9C75A0D9}" type="pres">
      <dgm:prSet presAssocID="{A7479073-B5EC-4B11-964E-502D2130188E}" presName="parentText" presStyleLbl="node1" presStyleIdx="2" presStyleCnt="4" custScaleX="121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244161-7857-4933-9E3B-2184182D8489}" type="pres">
      <dgm:prSet presAssocID="{A7479073-B5EC-4B11-964E-502D2130188E}" presName="negativeSpace" presStyleCnt="0"/>
      <dgm:spPr/>
    </dgm:pt>
    <dgm:pt modelId="{0102787E-6D6C-4BAE-9B84-9316A3B4BDA9}" type="pres">
      <dgm:prSet presAssocID="{A7479073-B5EC-4B11-964E-502D2130188E}" presName="childText" presStyleLbl="conFgAcc1" presStyleIdx="2" presStyleCnt="4">
        <dgm:presLayoutVars>
          <dgm:bulletEnabled val="1"/>
        </dgm:presLayoutVars>
      </dgm:prSet>
      <dgm:spPr/>
    </dgm:pt>
    <dgm:pt modelId="{D2DD1223-7F2F-42A9-8B31-5A7694BB87F5}" type="pres">
      <dgm:prSet presAssocID="{B4BD0597-C709-44DB-AA9B-B6727C56CE0A}" presName="spaceBetweenRectangles" presStyleCnt="0"/>
      <dgm:spPr/>
    </dgm:pt>
    <dgm:pt modelId="{E25058C1-6FDE-40A4-8B18-6BB4071B59E3}" type="pres">
      <dgm:prSet presAssocID="{21407768-44CE-4FEE-B093-07FC3B6283F6}" presName="parentLin" presStyleCnt="0"/>
      <dgm:spPr/>
    </dgm:pt>
    <dgm:pt modelId="{63352C5E-A1E1-4928-AE9B-E2FCAC6CE719}" type="pres">
      <dgm:prSet presAssocID="{21407768-44CE-4FEE-B093-07FC3B6283F6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509A43BE-A8A8-4D1F-9E04-C76615BDB513}" type="pres">
      <dgm:prSet presAssocID="{21407768-44CE-4FEE-B093-07FC3B6283F6}" presName="parentText" presStyleLbl="node1" presStyleIdx="3" presStyleCnt="4" custScaleX="121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7E0644-A460-41C8-9D2E-4CC5FA25E2FD}" type="pres">
      <dgm:prSet presAssocID="{21407768-44CE-4FEE-B093-07FC3B6283F6}" presName="negativeSpace" presStyleCnt="0"/>
      <dgm:spPr/>
    </dgm:pt>
    <dgm:pt modelId="{FB53B24E-A295-4545-B600-22E5FF7D3ECD}" type="pres">
      <dgm:prSet presAssocID="{21407768-44CE-4FEE-B093-07FC3B6283F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21C3055-F96D-4042-A5B1-9A296A747C5A}" type="presOf" srcId="{21407768-44CE-4FEE-B093-07FC3B6283F6}" destId="{63352C5E-A1E1-4928-AE9B-E2FCAC6CE719}" srcOrd="0" destOrd="0" presId="urn:microsoft.com/office/officeart/2005/8/layout/list1"/>
    <dgm:cxn modelId="{9D7D1725-B1F2-4416-BB76-0454CD582267}" srcId="{C7BDCAA0-568F-4BEC-8A42-882E8773A685}" destId="{B8CD8369-F0AE-4B50-8257-B1B51D24F4AB}" srcOrd="1" destOrd="0" parTransId="{54EFB8A9-C842-4ADB-8742-45450362F78D}" sibTransId="{ECEDC5D7-B1CE-4B91-9153-DC9D5AEA200D}"/>
    <dgm:cxn modelId="{6995BD74-E492-46B1-92DB-2D31505787D3}" type="presOf" srcId="{28169313-A954-443B-B52D-9DC864B834BF}" destId="{AED55FE5-99DE-42EB-9D6E-DAF004C2D096}" srcOrd="1" destOrd="0" presId="urn:microsoft.com/office/officeart/2005/8/layout/list1"/>
    <dgm:cxn modelId="{E67AB789-AC1A-4FD2-8111-8CE259D63A33}" type="presOf" srcId="{28169313-A954-443B-B52D-9DC864B834BF}" destId="{8DB415BC-36F1-42E7-9A8A-0413F6FA080A}" srcOrd="0" destOrd="0" presId="urn:microsoft.com/office/officeart/2005/8/layout/list1"/>
    <dgm:cxn modelId="{2CE8E115-88D4-4290-BDB3-2C633D083500}" type="presOf" srcId="{A7479073-B5EC-4B11-964E-502D2130188E}" destId="{576A51CD-B77E-4CFD-9764-2E41F8220BB9}" srcOrd="0" destOrd="0" presId="urn:microsoft.com/office/officeart/2005/8/layout/list1"/>
    <dgm:cxn modelId="{A44298FC-AE6B-44A6-AF18-313755494F08}" type="presOf" srcId="{B8CD8369-F0AE-4B50-8257-B1B51D24F4AB}" destId="{7B5DD1D9-A074-4566-8F09-150287EEB3F7}" srcOrd="1" destOrd="0" presId="urn:microsoft.com/office/officeart/2005/8/layout/list1"/>
    <dgm:cxn modelId="{FAF75FE8-5DF0-40BB-953C-D8CA6AA26E76}" srcId="{C7BDCAA0-568F-4BEC-8A42-882E8773A685}" destId="{21407768-44CE-4FEE-B093-07FC3B6283F6}" srcOrd="3" destOrd="0" parTransId="{70F0A92E-17CE-4D7E-B3B9-E2BAB222D9E0}" sibTransId="{267853CE-C11F-421C-8CEE-56B55E2BF863}"/>
    <dgm:cxn modelId="{49CED651-3737-45F0-AE15-C55D811E824D}" type="presOf" srcId="{B8CD8369-F0AE-4B50-8257-B1B51D24F4AB}" destId="{941B2F5E-69A1-44C2-8708-EC2DC18FD6CD}" srcOrd="0" destOrd="0" presId="urn:microsoft.com/office/officeart/2005/8/layout/list1"/>
    <dgm:cxn modelId="{FBC878B6-A5C0-4356-90E8-E99441DF2CE7}" srcId="{C7BDCAA0-568F-4BEC-8A42-882E8773A685}" destId="{28169313-A954-443B-B52D-9DC864B834BF}" srcOrd="0" destOrd="0" parTransId="{AF245781-3119-4E7D-91DB-1D80DDB17541}" sibTransId="{7324ECAE-CB63-4718-95FB-012C57CC97D7}"/>
    <dgm:cxn modelId="{F747511F-9D18-48A7-AC2C-2F5FFA767526}" type="presOf" srcId="{A7479073-B5EC-4B11-964E-502D2130188E}" destId="{FBFB7E54-D7E8-4FBC-AFAF-D96D9C75A0D9}" srcOrd="1" destOrd="0" presId="urn:microsoft.com/office/officeart/2005/8/layout/list1"/>
    <dgm:cxn modelId="{C09938CE-2859-4569-A4ED-484247134B19}" type="presOf" srcId="{C7BDCAA0-568F-4BEC-8A42-882E8773A685}" destId="{55A83112-EC75-4215-B4BA-C40EBADCA1D4}" srcOrd="0" destOrd="0" presId="urn:microsoft.com/office/officeart/2005/8/layout/list1"/>
    <dgm:cxn modelId="{FFE64F73-0E63-4F2B-855D-CD1EE6AC939B}" srcId="{C7BDCAA0-568F-4BEC-8A42-882E8773A685}" destId="{A7479073-B5EC-4B11-964E-502D2130188E}" srcOrd="2" destOrd="0" parTransId="{74F1BF02-7540-4DAD-B8FA-CD8B9AB791C5}" sibTransId="{B4BD0597-C709-44DB-AA9B-B6727C56CE0A}"/>
    <dgm:cxn modelId="{31152D8B-ACE0-4C27-B0A6-E64D9752DC83}" type="presOf" srcId="{21407768-44CE-4FEE-B093-07FC3B6283F6}" destId="{509A43BE-A8A8-4D1F-9E04-C76615BDB513}" srcOrd="1" destOrd="0" presId="urn:microsoft.com/office/officeart/2005/8/layout/list1"/>
    <dgm:cxn modelId="{A52F039B-4DEE-48F2-910B-4643E758F385}" type="presParOf" srcId="{55A83112-EC75-4215-B4BA-C40EBADCA1D4}" destId="{87BC69B7-B7A0-436D-8B4E-71637D82AEF0}" srcOrd="0" destOrd="0" presId="urn:microsoft.com/office/officeart/2005/8/layout/list1"/>
    <dgm:cxn modelId="{7F080AB4-130A-43AD-AFEB-9C8E56B2E13D}" type="presParOf" srcId="{87BC69B7-B7A0-436D-8B4E-71637D82AEF0}" destId="{8DB415BC-36F1-42E7-9A8A-0413F6FA080A}" srcOrd="0" destOrd="0" presId="urn:microsoft.com/office/officeart/2005/8/layout/list1"/>
    <dgm:cxn modelId="{189ED3D2-68E8-447E-9BE0-6CE877CEB35A}" type="presParOf" srcId="{87BC69B7-B7A0-436D-8B4E-71637D82AEF0}" destId="{AED55FE5-99DE-42EB-9D6E-DAF004C2D096}" srcOrd="1" destOrd="0" presId="urn:microsoft.com/office/officeart/2005/8/layout/list1"/>
    <dgm:cxn modelId="{1C9EEE0D-2B61-4289-98F4-99AED7919D57}" type="presParOf" srcId="{55A83112-EC75-4215-B4BA-C40EBADCA1D4}" destId="{5D15A97A-A877-4615-ACAA-479C5A6AA053}" srcOrd="1" destOrd="0" presId="urn:microsoft.com/office/officeart/2005/8/layout/list1"/>
    <dgm:cxn modelId="{741A74AB-7CC5-423F-AE2B-35CE71119EAA}" type="presParOf" srcId="{55A83112-EC75-4215-B4BA-C40EBADCA1D4}" destId="{85C82C5C-C9DE-4090-A6BE-762748ECBDCD}" srcOrd="2" destOrd="0" presId="urn:microsoft.com/office/officeart/2005/8/layout/list1"/>
    <dgm:cxn modelId="{D380619C-8250-4B4E-86A4-4A95D1F0E795}" type="presParOf" srcId="{55A83112-EC75-4215-B4BA-C40EBADCA1D4}" destId="{2930A9FA-F25F-4B3F-9C58-FAFFE95EECD3}" srcOrd="3" destOrd="0" presId="urn:microsoft.com/office/officeart/2005/8/layout/list1"/>
    <dgm:cxn modelId="{610F28E1-6D67-48F6-817C-E4D99EA86883}" type="presParOf" srcId="{55A83112-EC75-4215-B4BA-C40EBADCA1D4}" destId="{0804599B-7FA1-4223-9A34-D190499CFAA7}" srcOrd="4" destOrd="0" presId="urn:microsoft.com/office/officeart/2005/8/layout/list1"/>
    <dgm:cxn modelId="{F977684E-CA99-4CFE-A070-23D9DFAA0046}" type="presParOf" srcId="{0804599B-7FA1-4223-9A34-D190499CFAA7}" destId="{941B2F5E-69A1-44C2-8708-EC2DC18FD6CD}" srcOrd="0" destOrd="0" presId="urn:microsoft.com/office/officeart/2005/8/layout/list1"/>
    <dgm:cxn modelId="{21E20CA0-C664-4602-AEEB-A4E2213A0EB5}" type="presParOf" srcId="{0804599B-7FA1-4223-9A34-D190499CFAA7}" destId="{7B5DD1D9-A074-4566-8F09-150287EEB3F7}" srcOrd="1" destOrd="0" presId="urn:microsoft.com/office/officeart/2005/8/layout/list1"/>
    <dgm:cxn modelId="{0BD65F2B-6963-41F1-8A85-98E2646F6208}" type="presParOf" srcId="{55A83112-EC75-4215-B4BA-C40EBADCA1D4}" destId="{EF9EB794-0FA3-4140-AFCA-C8BF64A5D485}" srcOrd="5" destOrd="0" presId="urn:microsoft.com/office/officeart/2005/8/layout/list1"/>
    <dgm:cxn modelId="{1053C758-3620-4BC2-B8CF-8A6F6776D8CE}" type="presParOf" srcId="{55A83112-EC75-4215-B4BA-C40EBADCA1D4}" destId="{4B92B77E-BA22-4F91-8951-40C7CF12BF8A}" srcOrd="6" destOrd="0" presId="urn:microsoft.com/office/officeart/2005/8/layout/list1"/>
    <dgm:cxn modelId="{89114365-D781-4C49-B113-910102C7C62D}" type="presParOf" srcId="{55A83112-EC75-4215-B4BA-C40EBADCA1D4}" destId="{538FD9B9-5AE7-41CA-90DB-BBAB5D8D68DB}" srcOrd="7" destOrd="0" presId="urn:microsoft.com/office/officeart/2005/8/layout/list1"/>
    <dgm:cxn modelId="{D6162E34-AAAC-45FC-A6CA-22CD81026546}" type="presParOf" srcId="{55A83112-EC75-4215-B4BA-C40EBADCA1D4}" destId="{05C91256-1EA9-4742-A55C-21DBECE18E5A}" srcOrd="8" destOrd="0" presId="urn:microsoft.com/office/officeart/2005/8/layout/list1"/>
    <dgm:cxn modelId="{D85D1B6E-F996-4F6B-9AD5-D8B6D8D994AF}" type="presParOf" srcId="{05C91256-1EA9-4742-A55C-21DBECE18E5A}" destId="{576A51CD-B77E-4CFD-9764-2E41F8220BB9}" srcOrd="0" destOrd="0" presId="urn:microsoft.com/office/officeart/2005/8/layout/list1"/>
    <dgm:cxn modelId="{494B6652-FF4E-4206-9DB8-106E76541E22}" type="presParOf" srcId="{05C91256-1EA9-4742-A55C-21DBECE18E5A}" destId="{FBFB7E54-D7E8-4FBC-AFAF-D96D9C75A0D9}" srcOrd="1" destOrd="0" presId="urn:microsoft.com/office/officeart/2005/8/layout/list1"/>
    <dgm:cxn modelId="{61F06333-016A-4CD1-90E2-21BFE9ABB56C}" type="presParOf" srcId="{55A83112-EC75-4215-B4BA-C40EBADCA1D4}" destId="{C9244161-7857-4933-9E3B-2184182D8489}" srcOrd="9" destOrd="0" presId="urn:microsoft.com/office/officeart/2005/8/layout/list1"/>
    <dgm:cxn modelId="{CF80E84A-6A21-43A0-A577-8BFAB27348D2}" type="presParOf" srcId="{55A83112-EC75-4215-B4BA-C40EBADCA1D4}" destId="{0102787E-6D6C-4BAE-9B84-9316A3B4BDA9}" srcOrd="10" destOrd="0" presId="urn:microsoft.com/office/officeart/2005/8/layout/list1"/>
    <dgm:cxn modelId="{9E5D6424-5B5C-45F7-B38D-7EDB6B47B3D4}" type="presParOf" srcId="{55A83112-EC75-4215-B4BA-C40EBADCA1D4}" destId="{D2DD1223-7F2F-42A9-8B31-5A7694BB87F5}" srcOrd="11" destOrd="0" presId="urn:microsoft.com/office/officeart/2005/8/layout/list1"/>
    <dgm:cxn modelId="{70C551A1-5926-4B54-8BFE-497ACE88A492}" type="presParOf" srcId="{55A83112-EC75-4215-B4BA-C40EBADCA1D4}" destId="{E25058C1-6FDE-40A4-8B18-6BB4071B59E3}" srcOrd="12" destOrd="0" presId="urn:microsoft.com/office/officeart/2005/8/layout/list1"/>
    <dgm:cxn modelId="{BD8BB4F5-483C-40B4-BC4D-2EEE5F80F511}" type="presParOf" srcId="{E25058C1-6FDE-40A4-8B18-6BB4071B59E3}" destId="{63352C5E-A1E1-4928-AE9B-E2FCAC6CE719}" srcOrd="0" destOrd="0" presId="urn:microsoft.com/office/officeart/2005/8/layout/list1"/>
    <dgm:cxn modelId="{9DA36C3A-7B4B-4778-93DA-053E9257E509}" type="presParOf" srcId="{E25058C1-6FDE-40A4-8B18-6BB4071B59E3}" destId="{509A43BE-A8A8-4D1F-9E04-C76615BDB513}" srcOrd="1" destOrd="0" presId="urn:microsoft.com/office/officeart/2005/8/layout/list1"/>
    <dgm:cxn modelId="{9F4C8A68-8BF0-4E4E-B728-5F9F97AD4562}" type="presParOf" srcId="{55A83112-EC75-4215-B4BA-C40EBADCA1D4}" destId="{A37E0644-A460-41C8-9D2E-4CC5FA25E2FD}" srcOrd="13" destOrd="0" presId="urn:microsoft.com/office/officeart/2005/8/layout/list1"/>
    <dgm:cxn modelId="{E2E2E51E-387E-436F-966B-EAF544DB7184}" type="presParOf" srcId="{55A83112-EC75-4215-B4BA-C40EBADCA1D4}" destId="{FB53B24E-A295-4545-B600-22E5FF7D3EC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20F4D2-19FC-45EB-B114-245B5766F830}" type="doc">
      <dgm:prSet loTypeId="urn:microsoft.com/office/officeart/2005/8/layout/lProcess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B50F9B83-0119-4075-AB4D-B357045D5639}">
      <dgm:prSet phldrT="[Texto]" custT="1"/>
      <dgm:spPr/>
      <dgm:t>
        <a:bodyPr anchor="t"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2800" dirty="0" smtClean="0">
              <a:solidFill>
                <a:schemeClr val="tx1"/>
              </a:solidFill>
            </a:rPr>
            <a:t>Princípios da GQ clássica</a:t>
          </a:r>
          <a:endParaRPr lang="pt-BR" sz="2800" dirty="0">
            <a:solidFill>
              <a:schemeClr val="tx1"/>
            </a:solidFill>
          </a:endParaRPr>
        </a:p>
      </dgm:t>
    </dgm:pt>
    <dgm:pt modelId="{B989B437-2582-4124-B793-8A093627007A}" type="parTrans" cxnId="{3617BA02-55E9-47FB-8510-27717B8D61B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FF93DBDA-BD2D-41A8-B954-D94324A84498}" type="sibTrans" cxnId="{3617BA02-55E9-47FB-8510-27717B8D61B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5B08474C-3D59-41C1-AF91-F0AC363BA514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O consumidor é o último determinante da qualidade</a:t>
          </a:r>
          <a:endParaRPr lang="pt-BR" sz="1600" dirty="0">
            <a:solidFill>
              <a:schemeClr val="tx1"/>
            </a:solidFill>
          </a:endParaRPr>
        </a:p>
      </dgm:t>
    </dgm:pt>
    <dgm:pt modelId="{B4B1734D-B67D-44B2-9144-E7776615AA2B}" type="parTrans" cxnId="{9AAB6B57-FF33-4C7D-A8F3-0AD11FFB31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0A4E2B4B-A416-401F-B3AC-7F8F689EDF81}" type="sibTrans" cxnId="{9AAB6B57-FF33-4C7D-A8F3-0AD11FFB31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231D4D44-75DE-47DC-8494-BFC0495019C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qualidade tem que ser construída principalmente na produção, de preferência a ser a preocupação terminal</a:t>
          </a:r>
          <a:endParaRPr lang="pt-BR" sz="1600" dirty="0">
            <a:solidFill>
              <a:schemeClr val="tx1"/>
            </a:solidFill>
          </a:endParaRPr>
        </a:p>
      </dgm:t>
    </dgm:pt>
    <dgm:pt modelId="{8BD97CFF-BDDA-4579-BE5E-675CD3847527}" type="parTrans" cxnId="{2E084018-5C30-4D65-B251-0FB5B5938F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B57E736B-DE57-47F4-A4E3-8CC865F40D99}" type="sibTrans" cxnId="{2E084018-5C30-4D65-B251-0FB5B5938F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0811D8FD-0792-4887-886D-450BB4F190C8}">
      <dgm:prSet phldrT="[Texto]" custT="1"/>
      <dgm:spPr/>
      <dgm:t>
        <a:bodyPr anchor="t"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2800" dirty="0" smtClean="0">
              <a:solidFill>
                <a:schemeClr val="tx1"/>
              </a:solidFill>
            </a:rPr>
            <a:t>Setor público</a:t>
          </a:r>
          <a:endParaRPr lang="pt-BR" sz="2800" dirty="0">
            <a:solidFill>
              <a:schemeClr val="tx1"/>
            </a:solidFill>
          </a:endParaRPr>
        </a:p>
      </dgm:t>
    </dgm:pt>
    <dgm:pt modelId="{E5A3A82C-37F4-420C-ACA7-2ABA5FE988E9}" type="parTrans" cxnId="{3A77AEA9-9852-4F5A-A8CD-3D48C296318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03072361-8B4A-4307-B0FC-FAAA7F897D5C}" type="sibTrans" cxnId="{3A77AEA9-9852-4F5A-A8CD-3D48C296318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B386254F-512E-42A5-9208-45707394F39A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Os cidadão tem um conjunto de direitos e deveres, os interesses divergentes têm que ser negociados</a:t>
          </a:r>
          <a:endParaRPr lang="pt-BR" sz="1600" dirty="0">
            <a:solidFill>
              <a:schemeClr val="tx1"/>
            </a:solidFill>
          </a:endParaRPr>
        </a:p>
      </dgm:t>
    </dgm:pt>
    <dgm:pt modelId="{FA245101-73CE-4EC1-ABA8-655E488F24A7}" type="parTrans" cxnId="{1F0BAC33-1FD8-417D-A187-2252C25675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0FD62BF7-5488-4514-84B2-E71E4F5BA9A5}" type="sibTrans" cxnId="{1F0BAC33-1FD8-417D-A187-2252C25675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6EF48D96-FA44-4529-BDB0-9379B7D73854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No caso dos serviços em muitas situações, a produção e consumo coincidem</a:t>
          </a:r>
          <a:endParaRPr lang="pt-BR" sz="1600" dirty="0">
            <a:solidFill>
              <a:schemeClr val="tx1"/>
            </a:solidFill>
          </a:endParaRPr>
        </a:p>
      </dgm:t>
    </dgm:pt>
    <dgm:pt modelId="{336F5A01-A843-4181-A19E-E8B13114100D}" type="parTrans" cxnId="{C238ED4E-E72F-4243-82DA-88682F26E30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C408CE47-C793-4BEC-B9C6-73EC0C6596B1}" type="sibTrans" cxnId="{C238ED4E-E72F-4243-82DA-88682F26E30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8A7EC7F3-86EC-4323-A3A8-0C255BB8D214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Chave da produção com qualidade consiste em evitar a variabilidade</a:t>
          </a:r>
          <a:endParaRPr lang="pt-BR" sz="1600" dirty="0">
            <a:solidFill>
              <a:schemeClr val="tx1"/>
            </a:solidFill>
          </a:endParaRPr>
        </a:p>
      </dgm:t>
    </dgm:pt>
    <dgm:pt modelId="{4EA9DF71-FD1E-4AB5-A3BE-25349D9B32B6}" type="parTrans" cxnId="{8FF973DE-372F-422B-8A76-2EA6293296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ED903BBC-BC21-4081-AD70-6C8D3F4BA001}" type="sibTrans" cxnId="{8FF973DE-372F-422B-8A76-2EA6293296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0F46336B-6F29-48A7-9720-598B523CCE6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qualidade exige melhoria contínua em termos de outputs e processos</a:t>
          </a:r>
          <a:endParaRPr lang="pt-BR" sz="1600" dirty="0">
            <a:solidFill>
              <a:schemeClr val="tx1"/>
            </a:solidFill>
          </a:endParaRPr>
        </a:p>
      </dgm:t>
    </dgm:pt>
    <dgm:pt modelId="{ADA7989F-DA9A-4070-9F33-52567C654D8D}" type="parTrans" cxnId="{DB26E3F6-FFB8-4B4E-A549-883F856289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327742B5-EAC6-4246-9927-566453E56A22}" type="sibTrans" cxnId="{DB26E3F6-FFB8-4B4E-A549-883F856289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C53DDD7E-5FF5-4972-9D25-72BB4B924994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melhoria da qualidade exige participação dos trabalhadores</a:t>
          </a:r>
          <a:endParaRPr lang="pt-BR" sz="1600" dirty="0">
            <a:solidFill>
              <a:schemeClr val="tx1"/>
            </a:solidFill>
          </a:endParaRPr>
        </a:p>
      </dgm:t>
    </dgm:pt>
    <dgm:pt modelId="{10263F57-4F7E-4E5C-BF0D-0B594241A9D7}" type="parTrans" cxnId="{58BEC2FF-E19E-4F4A-A56D-BF443C5A86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E3A7D7C2-489D-46BB-9F6C-9DF796492452}" type="sibTrans" cxnId="{58BEC2FF-E19E-4F4A-A56D-BF443C5A86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791B9F2E-16FD-4DAD-A374-4AA0F84907C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qualidade exige compromisso organizacional</a:t>
          </a:r>
          <a:endParaRPr lang="pt-BR" sz="1600" dirty="0">
            <a:solidFill>
              <a:schemeClr val="tx1"/>
            </a:solidFill>
          </a:endParaRPr>
        </a:p>
      </dgm:t>
    </dgm:pt>
    <dgm:pt modelId="{A3AEE1B9-6372-4446-84A8-84B0876F3E72}" type="parTrans" cxnId="{C18334A3-2CAC-4B99-98F0-766E2E5C692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5287CB4C-1FB8-4886-92D5-D4177EA6E364}" type="sibTrans" cxnId="{C18334A3-2CAC-4B99-98F0-766E2E5C692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BCF8834D-313D-4C51-BC2C-A07152454DFA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padronização é impossível no caso de serviços públicos</a:t>
          </a:r>
          <a:endParaRPr lang="pt-BR" sz="1600" dirty="0">
            <a:solidFill>
              <a:schemeClr val="tx1"/>
            </a:solidFill>
          </a:endParaRPr>
        </a:p>
      </dgm:t>
    </dgm:pt>
    <dgm:pt modelId="{D643B2B8-ECBB-48BF-86B4-4B8AC1C4A1FF}" type="parTrans" cxnId="{5D927777-E97E-4020-8E72-475E25C2A82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54220E9F-403A-4844-84A3-6BBCA1DF0648}" type="sibTrans" cxnId="{5D927777-E97E-4020-8E72-475E25C2A82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2EBA8415-BFA6-4E03-952C-8402FA531FE6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falta de recursos limita a subida da qualidade do output de acordo com a procura do consumidor, a eficácia organizacional leva a diminuição das despesas</a:t>
          </a:r>
          <a:endParaRPr lang="pt-BR" sz="1600" dirty="0">
            <a:solidFill>
              <a:schemeClr val="tx1"/>
            </a:solidFill>
          </a:endParaRPr>
        </a:p>
      </dgm:t>
    </dgm:pt>
    <dgm:pt modelId="{4DCDD0B5-CE03-4443-B1DC-812C0A63204A}" type="parTrans" cxnId="{040A568C-34AE-4063-8086-D40D6AF58C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799A9828-2649-4D1E-8F30-00A2F33660C1}" type="sibTrans" cxnId="{040A568C-34AE-4063-8086-D40D6AF58C4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7CE1CA14-7522-4B6A-980F-11D6D4875CB5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comunhão duma definição de qualidade é difícil em organizações onde trabalhadores têm diferentes lealdades e padrões de excelência</a:t>
          </a:r>
          <a:endParaRPr lang="pt-BR" sz="1600" dirty="0">
            <a:solidFill>
              <a:schemeClr val="tx1"/>
            </a:solidFill>
          </a:endParaRPr>
        </a:p>
      </dgm:t>
    </dgm:pt>
    <dgm:pt modelId="{C4B1BDEB-D042-4C9A-A820-F79E6381E251}" type="parTrans" cxnId="{CF9F0B27-315E-4B10-B4D0-37560D9CA11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C9A4FA5C-10CF-4D8F-BBAB-67CDFC8FD2B1}" type="sibTrans" cxnId="{CF9F0B27-315E-4B10-B4D0-37560D9CA11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50D3CB1D-6133-4E83-B2F8-19F5F37373D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pt-BR" sz="1600" dirty="0" smtClean="0">
              <a:solidFill>
                <a:schemeClr val="tx1"/>
              </a:solidFill>
            </a:rPr>
            <a:t>A cultura organizacional é mais aberta a forças exteriores.</a:t>
          </a:r>
          <a:endParaRPr lang="pt-BR" sz="1600" dirty="0">
            <a:solidFill>
              <a:schemeClr val="tx1"/>
            </a:solidFill>
          </a:endParaRPr>
        </a:p>
      </dgm:t>
    </dgm:pt>
    <dgm:pt modelId="{981C6A75-7F31-4A35-BFA9-158CD1F624D2}" type="parTrans" cxnId="{D8788257-2D30-4152-BE5A-4B73667A85E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58562744-9906-4074-A6DB-D815098947D6}" type="sibTrans" cxnId="{D8788257-2D30-4152-BE5A-4B73667A85E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pt-BR">
            <a:solidFill>
              <a:schemeClr val="tx1"/>
            </a:solidFill>
          </a:endParaRPr>
        </a:p>
      </dgm:t>
    </dgm:pt>
    <dgm:pt modelId="{291629CF-812F-41AF-BF2A-9421879C40AB}" type="pres">
      <dgm:prSet presAssocID="{C720F4D2-19FC-45EB-B114-245B5766F83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F1BB2B7-0D8D-4FE7-89D0-EE19AA444D6D}" type="pres">
      <dgm:prSet presAssocID="{B50F9B83-0119-4075-AB4D-B357045D5639}" presName="compNode" presStyleCnt="0"/>
      <dgm:spPr/>
    </dgm:pt>
    <dgm:pt modelId="{27A84DC8-4281-4932-B30A-E0A5B9F4F026}" type="pres">
      <dgm:prSet presAssocID="{B50F9B83-0119-4075-AB4D-B357045D5639}" presName="aNode" presStyleLbl="bgShp" presStyleIdx="0" presStyleCnt="2"/>
      <dgm:spPr/>
      <dgm:t>
        <a:bodyPr/>
        <a:lstStyle/>
        <a:p>
          <a:endParaRPr lang="pt-BR"/>
        </a:p>
      </dgm:t>
    </dgm:pt>
    <dgm:pt modelId="{073F2F41-342F-4587-97FB-AD262B0268E9}" type="pres">
      <dgm:prSet presAssocID="{B50F9B83-0119-4075-AB4D-B357045D5639}" presName="textNode" presStyleLbl="bgShp" presStyleIdx="0" presStyleCnt="2"/>
      <dgm:spPr/>
      <dgm:t>
        <a:bodyPr/>
        <a:lstStyle/>
        <a:p>
          <a:endParaRPr lang="pt-BR"/>
        </a:p>
      </dgm:t>
    </dgm:pt>
    <dgm:pt modelId="{E3D38120-D1C7-4362-80A6-3BFA0DAD925B}" type="pres">
      <dgm:prSet presAssocID="{B50F9B83-0119-4075-AB4D-B357045D5639}" presName="compChildNode" presStyleCnt="0"/>
      <dgm:spPr/>
    </dgm:pt>
    <dgm:pt modelId="{F54B270C-5F4E-4944-B2F0-F4155996D87C}" type="pres">
      <dgm:prSet presAssocID="{B50F9B83-0119-4075-AB4D-B357045D5639}" presName="theInnerList" presStyleCnt="0"/>
      <dgm:spPr/>
    </dgm:pt>
    <dgm:pt modelId="{863D6D33-3473-4E4E-958C-947DE09F4FF1}" type="pres">
      <dgm:prSet presAssocID="{5B08474C-3D59-41C1-AF91-F0AC363BA514}" presName="childNode" presStyleLbl="node1" presStyleIdx="0" presStyleCnt="12" custScaleX="121000" custScaleY="2000000" custLinFactY="-1560154" custLinFactNeighborY="-16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FB7A21E-994D-4282-8E8A-C0ECE35A6377}" type="pres">
      <dgm:prSet presAssocID="{5B08474C-3D59-41C1-AF91-F0AC363BA514}" presName="aSpace2" presStyleCnt="0"/>
      <dgm:spPr/>
    </dgm:pt>
    <dgm:pt modelId="{DC7FD3B6-2E51-4E21-B489-04E2C387C355}" type="pres">
      <dgm:prSet presAssocID="{231D4D44-75DE-47DC-8494-BFC0495019CD}" presName="childNode" presStyleLbl="node1" presStyleIdx="1" presStyleCnt="12" custScaleX="121000" custScaleY="2200000" custLinFactY="-1131322" custLinFactNeighborY="-12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288EB43-DA8A-4D8D-840E-FC5B17AD2408}" type="pres">
      <dgm:prSet presAssocID="{231D4D44-75DE-47DC-8494-BFC0495019CD}" presName="aSpace2" presStyleCnt="0"/>
      <dgm:spPr/>
    </dgm:pt>
    <dgm:pt modelId="{9388E81E-0F27-48B4-8E4F-169882169291}" type="pres">
      <dgm:prSet presAssocID="{8A7EC7F3-86EC-4323-A3A8-0C255BB8D214}" presName="childNode" presStyleLbl="node1" presStyleIdx="2" presStyleCnt="12" custScaleX="121000" custScaleY="2000000" custLinFactY="-977288" custLinFactNeighborY="-10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85199F-7ECC-4F36-81DD-C79B56201CAC}" type="pres">
      <dgm:prSet presAssocID="{8A7EC7F3-86EC-4323-A3A8-0C255BB8D214}" presName="aSpace2" presStyleCnt="0"/>
      <dgm:spPr/>
    </dgm:pt>
    <dgm:pt modelId="{D5F8C3E3-4249-4879-B0C0-891C8362E2BF}" type="pres">
      <dgm:prSet presAssocID="{0F46336B-6F29-48A7-9720-598B523CCE6D}" presName="childNode" presStyleLbl="node1" presStyleIdx="3" presStyleCnt="12" custScaleX="121000" custScaleY="2928200" custLinFactY="-721909" custLinFactNeighborY="-8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AAB5B1-8F02-405D-881E-2613BC11DCD9}" type="pres">
      <dgm:prSet presAssocID="{0F46336B-6F29-48A7-9720-598B523CCE6D}" presName="aSpace2" presStyleCnt="0"/>
      <dgm:spPr/>
    </dgm:pt>
    <dgm:pt modelId="{01FD4611-EDB3-4C4E-8AEB-1C7D4A4BDC7C}" type="pres">
      <dgm:prSet presAssocID="{C53DDD7E-5FF5-4972-9D25-72BB4B924994}" presName="childNode" presStyleLbl="node1" presStyleIdx="4" presStyleCnt="12" custScaleX="121000" custScaleY="2420000" custLinFactY="-300000" custLinFactNeighborY="-38338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755637-DF93-454D-B87C-FAE69E7B8FE7}" type="pres">
      <dgm:prSet presAssocID="{C53DDD7E-5FF5-4972-9D25-72BB4B924994}" presName="aSpace2" presStyleCnt="0"/>
      <dgm:spPr/>
    </dgm:pt>
    <dgm:pt modelId="{216A7FBD-C812-46E7-AE32-431CFC38DC7E}" type="pres">
      <dgm:prSet presAssocID="{791B9F2E-16FD-4DAD-A374-4AA0F84907CD}" presName="childNode" presStyleLbl="node1" presStyleIdx="5" presStyleCnt="12" custScaleX="121000" custScaleY="2000000" custLinFactY="-50422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C2761A-D726-4B87-A034-61FB7409F8DF}" type="pres">
      <dgm:prSet presAssocID="{B50F9B83-0119-4075-AB4D-B357045D5639}" presName="aSpace" presStyleCnt="0"/>
      <dgm:spPr/>
    </dgm:pt>
    <dgm:pt modelId="{F38DB40E-EEFF-431E-BA57-5EE91631FB76}" type="pres">
      <dgm:prSet presAssocID="{0811D8FD-0792-4887-886D-450BB4F190C8}" presName="compNode" presStyleCnt="0"/>
      <dgm:spPr/>
    </dgm:pt>
    <dgm:pt modelId="{0A5E7AE5-B18B-4448-9AA8-057FF400C952}" type="pres">
      <dgm:prSet presAssocID="{0811D8FD-0792-4887-886D-450BB4F190C8}" presName="aNode" presStyleLbl="bgShp" presStyleIdx="1" presStyleCnt="2"/>
      <dgm:spPr/>
      <dgm:t>
        <a:bodyPr/>
        <a:lstStyle/>
        <a:p>
          <a:endParaRPr lang="pt-BR"/>
        </a:p>
      </dgm:t>
    </dgm:pt>
    <dgm:pt modelId="{A7EE0D01-076C-4CAB-8308-1DFA50A65ED2}" type="pres">
      <dgm:prSet presAssocID="{0811D8FD-0792-4887-886D-450BB4F190C8}" presName="textNode" presStyleLbl="bgShp" presStyleIdx="1" presStyleCnt="2"/>
      <dgm:spPr/>
      <dgm:t>
        <a:bodyPr/>
        <a:lstStyle/>
        <a:p>
          <a:endParaRPr lang="pt-BR"/>
        </a:p>
      </dgm:t>
    </dgm:pt>
    <dgm:pt modelId="{DF56C072-1CFE-4B02-A423-69D8F717610F}" type="pres">
      <dgm:prSet presAssocID="{0811D8FD-0792-4887-886D-450BB4F190C8}" presName="compChildNode" presStyleCnt="0"/>
      <dgm:spPr/>
    </dgm:pt>
    <dgm:pt modelId="{7F993832-DA13-4E20-84CB-9BB2CF243820}" type="pres">
      <dgm:prSet presAssocID="{0811D8FD-0792-4887-886D-450BB4F190C8}" presName="theInnerList" presStyleCnt="0"/>
      <dgm:spPr/>
    </dgm:pt>
    <dgm:pt modelId="{6E7E1E81-B4C9-4972-9049-62DD1CFC0E56}" type="pres">
      <dgm:prSet presAssocID="{B386254F-512E-42A5-9208-45707394F39A}" presName="childNode" presStyleLbl="node1" presStyleIdx="6" presStyleCnt="12" custScaleX="121000" custScaleY="2000000" custLinFactY="-1573669" custLinFactNeighborY="-16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8634B16-0090-4D61-946A-1936C1F39033}" type="pres">
      <dgm:prSet presAssocID="{B386254F-512E-42A5-9208-45707394F39A}" presName="aSpace2" presStyleCnt="0"/>
      <dgm:spPr/>
    </dgm:pt>
    <dgm:pt modelId="{59738C67-6591-4F93-B0EC-621321B7D50C}" type="pres">
      <dgm:prSet presAssocID="{6EF48D96-FA44-4529-BDB0-9379B7D73854}" presName="childNode" presStyleLbl="node1" presStyleIdx="7" presStyleCnt="12" custScaleX="121000" custScaleY="2200000" custLinFactY="-1260792" custLinFactNeighborY="-13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47A135-766E-49F0-B946-38D442FAB168}" type="pres">
      <dgm:prSet presAssocID="{6EF48D96-FA44-4529-BDB0-9379B7D73854}" presName="aSpace2" presStyleCnt="0"/>
      <dgm:spPr/>
    </dgm:pt>
    <dgm:pt modelId="{1F099BBD-AB59-443F-9D4A-CD81E9D69344}" type="pres">
      <dgm:prSet presAssocID="{BCF8834D-313D-4C51-BC2C-A07152454DFA}" presName="childNode" presStyleLbl="node1" presStyleIdx="8" presStyleCnt="12" custScaleX="121000" custScaleY="2000000" custLinFactY="-1000000" custLinFactNeighborY="-104636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CB0932-A7E9-43BE-9A2C-6F17A7DC0552}" type="pres">
      <dgm:prSet presAssocID="{BCF8834D-313D-4C51-BC2C-A07152454DFA}" presName="aSpace2" presStyleCnt="0"/>
      <dgm:spPr/>
    </dgm:pt>
    <dgm:pt modelId="{5349D008-F570-46F6-85EC-70498AB76C7E}" type="pres">
      <dgm:prSet presAssocID="{2EBA8415-BFA6-4E03-952C-8402FA531FE6}" presName="childNode" presStyleLbl="node1" presStyleIdx="9" presStyleCnt="12" custScaleX="121000" custScaleY="2928200" custLinFactY="-734157" custLinFactNeighborY="-8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5568FE-6A1D-40BD-8099-A32168E6A075}" type="pres">
      <dgm:prSet presAssocID="{2EBA8415-BFA6-4E03-952C-8402FA531FE6}" presName="aSpace2" presStyleCnt="0"/>
      <dgm:spPr/>
    </dgm:pt>
    <dgm:pt modelId="{23B93E43-D078-402E-A24C-D61BD9D63ACC}" type="pres">
      <dgm:prSet presAssocID="{7CE1CA14-7522-4B6A-980F-11D6D4875CB5}" presName="childNode" presStyleLbl="node1" presStyleIdx="10" presStyleCnt="12" custScaleX="121000" custScaleY="2420000" custLinFactY="-300000" custLinFactNeighborY="-39515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6AEBC3-69FA-4764-A187-B34CCBBD10C2}" type="pres">
      <dgm:prSet presAssocID="{7CE1CA14-7522-4B6A-980F-11D6D4875CB5}" presName="aSpace2" presStyleCnt="0"/>
      <dgm:spPr/>
    </dgm:pt>
    <dgm:pt modelId="{5234A305-4E6D-486A-9F5D-4D90C08E877E}" type="pres">
      <dgm:prSet presAssocID="{50D3CB1D-6133-4E83-B2F8-19F5F37373DD}" presName="childNode" presStyleLbl="node1" presStyleIdx="11" presStyleCnt="12" custScaleX="121000" custScaleY="2000000" custLinFactY="-60933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47B020E-5C5B-4DCE-BD08-9A34F808ED2B}" type="presOf" srcId="{B50F9B83-0119-4075-AB4D-B357045D5639}" destId="{073F2F41-342F-4587-97FB-AD262B0268E9}" srcOrd="1" destOrd="0" presId="urn:microsoft.com/office/officeart/2005/8/layout/lProcess2"/>
    <dgm:cxn modelId="{A1B2D45D-0F2C-4789-BFC0-7219BBAB8EAE}" type="presOf" srcId="{B386254F-512E-42A5-9208-45707394F39A}" destId="{6E7E1E81-B4C9-4972-9049-62DD1CFC0E56}" srcOrd="0" destOrd="0" presId="urn:microsoft.com/office/officeart/2005/8/layout/lProcess2"/>
    <dgm:cxn modelId="{CF9F0B27-315E-4B10-B4D0-37560D9CA116}" srcId="{0811D8FD-0792-4887-886D-450BB4F190C8}" destId="{7CE1CA14-7522-4B6A-980F-11D6D4875CB5}" srcOrd="4" destOrd="0" parTransId="{C4B1BDEB-D042-4C9A-A820-F79E6381E251}" sibTransId="{C9A4FA5C-10CF-4D8F-BBAB-67CDFC8FD2B1}"/>
    <dgm:cxn modelId="{2E084018-5C30-4D65-B251-0FB5B5938FE3}" srcId="{B50F9B83-0119-4075-AB4D-B357045D5639}" destId="{231D4D44-75DE-47DC-8494-BFC0495019CD}" srcOrd="1" destOrd="0" parTransId="{8BD97CFF-BDDA-4579-BE5E-675CD3847527}" sibTransId="{B57E736B-DE57-47F4-A4E3-8CC865F40D99}"/>
    <dgm:cxn modelId="{47FFE394-C40D-432A-B8D0-857D33C4BA30}" type="presOf" srcId="{6EF48D96-FA44-4529-BDB0-9379B7D73854}" destId="{59738C67-6591-4F93-B0EC-621321B7D50C}" srcOrd="0" destOrd="0" presId="urn:microsoft.com/office/officeart/2005/8/layout/lProcess2"/>
    <dgm:cxn modelId="{965FBC79-93B4-48C2-B417-AA1425F96D7C}" type="presOf" srcId="{C53DDD7E-5FF5-4972-9D25-72BB4B924994}" destId="{01FD4611-EDB3-4C4E-8AEB-1C7D4A4BDC7C}" srcOrd="0" destOrd="0" presId="urn:microsoft.com/office/officeart/2005/8/layout/lProcess2"/>
    <dgm:cxn modelId="{3617BA02-55E9-47FB-8510-27717B8D61B4}" srcId="{C720F4D2-19FC-45EB-B114-245B5766F830}" destId="{B50F9B83-0119-4075-AB4D-B357045D5639}" srcOrd="0" destOrd="0" parTransId="{B989B437-2582-4124-B793-8A093627007A}" sibTransId="{FF93DBDA-BD2D-41A8-B954-D94324A84498}"/>
    <dgm:cxn modelId="{9546E3B3-4BFE-4483-8712-D76096B1AFAD}" type="presOf" srcId="{B50F9B83-0119-4075-AB4D-B357045D5639}" destId="{27A84DC8-4281-4932-B30A-E0A5B9F4F026}" srcOrd="0" destOrd="0" presId="urn:microsoft.com/office/officeart/2005/8/layout/lProcess2"/>
    <dgm:cxn modelId="{FD368AAF-EFE8-4DEB-BD56-6D53F3357FE5}" type="presOf" srcId="{0811D8FD-0792-4887-886D-450BB4F190C8}" destId="{A7EE0D01-076C-4CAB-8308-1DFA50A65ED2}" srcOrd="1" destOrd="0" presId="urn:microsoft.com/office/officeart/2005/8/layout/lProcess2"/>
    <dgm:cxn modelId="{4C78C86D-6C19-4550-8BCC-42B66FCA1FC0}" type="presOf" srcId="{5B08474C-3D59-41C1-AF91-F0AC363BA514}" destId="{863D6D33-3473-4E4E-958C-947DE09F4FF1}" srcOrd="0" destOrd="0" presId="urn:microsoft.com/office/officeart/2005/8/layout/lProcess2"/>
    <dgm:cxn modelId="{3F9637E3-AF50-4609-81C5-99E9AB1C3DFA}" type="presOf" srcId="{C720F4D2-19FC-45EB-B114-245B5766F830}" destId="{291629CF-812F-41AF-BF2A-9421879C40AB}" srcOrd="0" destOrd="0" presId="urn:microsoft.com/office/officeart/2005/8/layout/lProcess2"/>
    <dgm:cxn modelId="{C436948C-0503-42A5-88F1-E847C32EED61}" type="presOf" srcId="{0811D8FD-0792-4887-886D-450BB4F190C8}" destId="{0A5E7AE5-B18B-4448-9AA8-057FF400C952}" srcOrd="0" destOrd="0" presId="urn:microsoft.com/office/officeart/2005/8/layout/lProcess2"/>
    <dgm:cxn modelId="{6F278E87-E226-4EE8-B5D0-DE1753394DD0}" type="presOf" srcId="{791B9F2E-16FD-4DAD-A374-4AA0F84907CD}" destId="{216A7FBD-C812-46E7-AE32-431CFC38DC7E}" srcOrd="0" destOrd="0" presId="urn:microsoft.com/office/officeart/2005/8/layout/lProcess2"/>
    <dgm:cxn modelId="{8ADD6BB2-FE3A-41F1-B88A-BE3E21077BB2}" type="presOf" srcId="{231D4D44-75DE-47DC-8494-BFC0495019CD}" destId="{DC7FD3B6-2E51-4E21-B489-04E2C387C355}" srcOrd="0" destOrd="0" presId="urn:microsoft.com/office/officeart/2005/8/layout/lProcess2"/>
    <dgm:cxn modelId="{F40D965F-9F16-4B5E-A3A1-E7EE5A20DB9D}" type="presOf" srcId="{8A7EC7F3-86EC-4323-A3A8-0C255BB8D214}" destId="{9388E81E-0F27-48B4-8E4F-169882169291}" srcOrd="0" destOrd="0" presId="urn:microsoft.com/office/officeart/2005/8/layout/lProcess2"/>
    <dgm:cxn modelId="{D8788257-2D30-4152-BE5A-4B73667A85E8}" srcId="{0811D8FD-0792-4887-886D-450BB4F190C8}" destId="{50D3CB1D-6133-4E83-B2F8-19F5F37373DD}" srcOrd="5" destOrd="0" parTransId="{981C6A75-7F31-4A35-BFA9-158CD1F624D2}" sibTransId="{58562744-9906-4074-A6DB-D815098947D6}"/>
    <dgm:cxn modelId="{040A568C-34AE-4063-8086-D40D6AF58C43}" srcId="{0811D8FD-0792-4887-886D-450BB4F190C8}" destId="{2EBA8415-BFA6-4E03-952C-8402FA531FE6}" srcOrd="3" destOrd="0" parTransId="{4DCDD0B5-CE03-4443-B1DC-812C0A63204A}" sibTransId="{799A9828-2649-4D1E-8F30-00A2F33660C1}"/>
    <dgm:cxn modelId="{3A77AEA9-9852-4F5A-A8CD-3D48C2963184}" srcId="{C720F4D2-19FC-45EB-B114-245B5766F830}" destId="{0811D8FD-0792-4887-886D-450BB4F190C8}" srcOrd="1" destOrd="0" parTransId="{E5A3A82C-37F4-420C-ACA7-2ABA5FE988E9}" sibTransId="{03072361-8B4A-4307-B0FC-FAAA7F897D5C}"/>
    <dgm:cxn modelId="{C238ED4E-E72F-4243-82DA-88682F26E305}" srcId="{0811D8FD-0792-4887-886D-450BB4F190C8}" destId="{6EF48D96-FA44-4529-BDB0-9379B7D73854}" srcOrd="1" destOrd="0" parTransId="{336F5A01-A843-4181-A19E-E8B13114100D}" sibTransId="{C408CE47-C793-4BEC-B9C6-73EC0C6596B1}"/>
    <dgm:cxn modelId="{58BEC2FF-E19E-4F4A-A56D-BF443C5A86D0}" srcId="{B50F9B83-0119-4075-AB4D-B357045D5639}" destId="{C53DDD7E-5FF5-4972-9D25-72BB4B924994}" srcOrd="4" destOrd="0" parTransId="{10263F57-4F7E-4E5C-BF0D-0B594241A9D7}" sibTransId="{E3A7D7C2-489D-46BB-9F6C-9DF796492452}"/>
    <dgm:cxn modelId="{DB26E3F6-FFB8-4B4E-A549-883F856289F0}" srcId="{B50F9B83-0119-4075-AB4D-B357045D5639}" destId="{0F46336B-6F29-48A7-9720-598B523CCE6D}" srcOrd="3" destOrd="0" parTransId="{ADA7989F-DA9A-4070-9F33-52567C654D8D}" sibTransId="{327742B5-EAC6-4246-9927-566453E56A22}"/>
    <dgm:cxn modelId="{98864C94-D9B1-416B-9C70-1754002C4A09}" type="presOf" srcId="{50D3CB1D-6133-4E83-B2F8-19F5F37373DD}" destId="{5234A305-4E6D-486A-9F5D-4D90C08E877E}" srcOrd="0" destOrd="0" presId="urn:microsoft.com/office/officeart/2005/8/layout/lProcess2"/>
    <dgm:cxn modelId="{F32EE1BA-D4B6-4855-9A70-69E5E3181837}" type="presOf" srcId="{7CE1CA14-7522-4B6A-980F-11D6D4875CB5}" destId="{23B93E43-D078-402E-A24C-D61BD9D63ACC}" srcOrd="0" destOrd="0" presId="urn:microsoft.com/office/officeart/2005/8/layout/lProcess2"/>
    <dgm:cxn modelId="{C1749DEE-4B9B-4888-9267-5F6761C27D93}" type="presOf" srcId="{0F46336B-6F29-48A7-9720-598B523CCE6D}" destId="{D5F8C3E3-4249-4879-B0C0-891C8362E2BF}" srcOrd="0" destOrd="0" presId="urn:microsoft.com/office/officeart/2005/8/layout/lProcess2"/>
    <dgm:cxn modelId="{81D1B101-F155-46B0-A219-167A442AD6A9}" type="presOf" srcId="{2EBA8415-BFA6-4E03-952C-8402FA531FE6}" destId="{5349D008-F570-46F6-85EC-70498AB76C7E}" srcOrd="0" destOrd="0" presId="urn:microsoft.com/office/officeart/2005/8/layout/lProcess2"/>
    <dgm:cxn modelId="{1F0BAC33-1FD8-417D-A187-2252C25675BD}" srcId="{0811D8FD-0792-4887-886D-450BB4F190C8}" destId="{B386254F-512E-42A5-9208-45707394F39A}" srcOrd="0" destOrd="0" parTransId="{FA245101-73CE-4EC1-ABA8-655E488F24A7}" sibTransId="{0FD62BF7-5488-4514-84B2-E71E4F5BA9A5}"/>
    <dgm:cxn modelId="{5D927777-E97E-4020-8E72-475E25C2A82F}" srcId="{0811D8FD-0792-4887-886D-450BB4F190C8}" destId="{BCF8834D-313D-4C51-BC2C-A07152454DFA}" srcOrd="2" destOrd="0" parTransId="{D643B2B8-ECBB-48BF-86B4-4B8AC1C4A1FF}" sibTransId="{54220E9F-403A-4844-84A3-6BBCA1DF0648}"/>
    <dgm:cxn modelId="{ED19A326-1D12-43B4-A5A2-EE09A70B8073}" type="presOf" srcId="{BCF8834D-313D-4C51-BC2C-A07152454DFA}" destId="{1F099BBD-AB59-443F-9D4A-CD81E9D69344}" srcOrd="0" destOrd="0" presId="urn:microsoft.com/office/officeart/2005/8/layout/lProcess2"/>
    <dgm:cxn modelId="{9AAB6B57-FF33-4C7D-A8F3-0AD11FFB31A0}" srcId="{B50F9B83-0119-4075-AB4D-B357045D5639}" destId="{5B08474C-3D59-41C1-AF91-F0AC363BA514}" srcOrd="0" destOrd="0" parTransId="{B4B1734D-B67D-44B2-9144-E7776615AA2B}" sibTransId="{0A4E2B4B-A416-401F-B3AC-7F8F689EDF81}"/>
    <dgm:cxn modelId="{8FF973DE-372F-422B-8A76-2EA629329681}" srcId="{B50F9B83-0119-4075-AB4D-B357045D5639}" destId="{8A7EC7F3-86EC-4323-A3A8-0C255BB8D214}" srcOrd="2" destOrd="0" parTransId="{4EA9DF71-FD1E-4AB5-A3BE-25349D9B32B6}" sibTransId="{ED903BBC-BC21-4081-AD70-6C8D3F4BA001}"/>
    <dgm:cxn modelId="{C18334A3-2CAC-4B99-98F0-766E2E5C6920}" srcId="{B50F9B83-0119-4075-AB4D-B357045D5639}" destId="{791B9F2E-16FD-4DAD-A374-4AA0F84907CD}" srcOrd="5" destOrd="0" parTransId="{A3AEE1B9-6372-4446-84A8-84B0876F3E72}" sibTransId="{5287CB4C-1FB8-4886-92D5-D4177EA6E364}"/>
    <dgm:cxn modelId="{A2E40376-D4E2-4C6C-B6D3-7099FD38A5B0}" type="presParOf" srcId="{291629CF-812F-41AF-BF2A-9421879C40AB}" destId="{AF1BB2B7-0D8D-4FE7-89D0-EE19AA444D6D}" srcOrd="0" destOrd="0" presId="urn:microsoft.com/office/officeart/2005/8/layout/lProcess2"/>
    <dgm:cxn modelId="{EC168D4A-ED01-41B7-B88B-8E74297D2887}" type="presParOf" srcId="{AF1BB2B7-0D8D-4FE7-89D0-EE19AA444D6D}" destId="{27A84DC8-4281-4932-B30A-E0A5B9F4F026}" srcOrd="0" destOrd="0" presId="urn:microsoft.com/office/officeart/2005/8/layout/lProcess2"/>
    <dgm:cxn modelId="{916CE0A0-0E9A-48BD-9A3F-8837AD583FD9}" type="presParOf" srcId="{AF1BB2B7-0D8D-4FE7-89D0-EE19AA444D6D}" destId="{073F2F41-342F-4587-97FB-AD262B0268E9}" srcOrd="1" destOrd="0" presId="urn:microsoft.com/office/officeart/2005/8/layout/lProcess2"/>
    <dgm:cxn modelId="{E6153D8B-4B18-45B9-ADAC-EE8D6F7CAD33}" type="presParOf" srcId="{AF1BB2B7-0D8D-4FE7-89D0-EE19AA444D6D}" destId="{E3D38120-D1C7-4362-80A6-3BFA0DAD925B}" srcOrd="2" destOrd="0" presId="urn:microsoft.com/office/officeart/2005/8/layout/lProcess2"/>
    <dgm:cxn modelId="{9F107263-38B1-4D2A-903F-3E98A4705123}" type="presParOf" srcId="{E3D38120-D1C7-4362-80A6-3BFA0DAD925B}" destId="{F54B270C-5F4E-4944-B2F0-F4155996D87C}" srcOrd="0" destOrd="0" presId="urn:microsoft.com/office/officeart/2005/8/layout/lProcess2"/>
    <dgm:cxn modelId="{F44A7399-A38F-4F8F-8E9F-9ED77535AB7D}" type="presParOf" srcId="{F54B270C-5F4E-4944-B2F0-F4155996D87C}" destId="{863D6D33-3473-4E4E-958C-947DE09F4FF1}" srcOrd="0" destOrd="0" presId="urn:microsoft.com/office/officeart/2005/8/layout/lProcess2"/>
    <dgm:cxn modelId="{BAB3D490-5A25-42F9-B47F-67C975E77419}" type="presParOf" srcId="{F54B270C-5F4E-4944-B2F0-F4155996D87C}" destId="{AFB7A21E-994D-4282-8E8A-C0ECE35A6377}" srcOrd="1" destOrd="0" presId="urn:microsoft.com/office/officeart/2005/8/layout/lProcess2"/>
    <dgm:cxn modelId="{E93EA74B-7A08-44A7-BDDC-2B34EF5DDBFB}" type="presParOf" srcId="{F54B270C-5F4E-4944-B2F0-F4155996D87C}" destId="{DC7FD3B6-2E51-4E21-B489-04E2C387C355}" srcOrd="2" destOrd="0" presId="urn:microsoft.com/office/officeart/2005/8/layout/lProcess2"/>
    <dgm:cxn modelId="{BA484E55-8F4B-49D2-88BF-5E4087420B0D}" type="presParOf" srcId="{F54B270C-5F4E-4944-B2F0-F4155996D87C}" destId="{2288EB43-DA8A-4D8D-840E-FC5B17AD2408}" srcOrd="3" destOrd="0" presId="urn:microsoft.com/office/officeart/2005/8/layout/lProcess2"/>
    <dgm:cxn modelId="{3398A4F1-C546-4BAE-BE5A-334F2E219095}" type="presParOf" srcId="{F54B270C-5F4E-4944-B2F0-F4155996D87C}" destId="{9388E81E-0F27-48B4-8E4F-169882169291}" srcOrd="4" destOrd="0" presId="urn:microsoft.com/office/officeart/2005/8/layout/lProcess2"/>
    <dgm:cxn modelId="{10002C89-E863-4A71-B618-73EF04C8059E}" type="presParOf" srcId="{F54B270C-5F4E-4944-B2F0-F4155996D87C}" destId="{3E85199F-7ECC-4F36-81DD-C79B56201CAC}" srcOrd="5" destOrd="0" presId="urn:microsoft.com/office/officeart/2005/8/layout/lProcess2"/>
    <dgm:cxn modelId="{C1E01736-61ED-44C3-BF0E-104546D20616}" type="presParOf" srcId="{F54B270C-5F4E-4944-B2F0-F4155996D87C}" destId="{D5F8C3E3-4249-4879-B0C0-891C8362E2BF}" srcOrd="6" destOrd="0" presId="urn:microsoft.com/office/officeart/2005/8/layout/lProcess2"/>
    <dgm:cxn modelId="{647D538E-DE3A-4D54-B6BE-32AE509CAD74}" type="presParOf" srcId="{F54B270C-5F4E-4944-B2F0-F4155996D87C}" destId="{9DAAB5B1-8F02-405D-881E-2613BC11DCD9}" srcOrd="7" destOrd="0" presId="urn:microsoft.com/office/officeart/2005/8/layout/lProcess2"/>
    <dgm:cxn modelId="{E781F72A-FF11-4EB3-8514-8B54B84D31FC}" type="presParOf" srcId="{F54B270C-5F4E-4944-B2F0-F4155996D87C}" destId="{01FD4611-EDB3-4C4E-8AEB-1C7D4A4BDC7C}" srcOrd="8" destOrd="0" presId="urn:microsoft.com/office/officeart/2005/8/layout/lProcess2"/>
    <dgm:cxn modelId="{8DCA740A-DEE2-41E9-A476-1DFEE79DF234}" type="presParOf" srcId="{F54B270C-5F4E-4944-B2F0-F4155996D87C}" destId="{C4755637-DF93-454D-B87C-FAE69E7B8FE7}" srcOrd="9" destOrd="0" presId="urn:microsoft.com/office/officeart/2005/8/layout/lProcess2"/>
    <dgm:cxn modelId="{5EA2C5A8-EFEB-4450-9380-83CFF0B2C373}" type="presParOf" srcId="{F54B270C-5F4E-4944-B2F0-F4155996D87C}" destId="{216A7FBD-C812-46E7-AE32-431CFC38DC7E}" srcOrd="10" destOrd="0" presId="urn:microsoft.com/office/officeart/2005/8/layout/lProcess2"/>
    <dgm:cxn modelId="{C75EBB01-3DC6-4407-A5CA-CBF263FF1B63}" type="presParOf" srcId="{291629CF-812F-41AF-BF2A-9421879C40AB}" destId="{2EC2761A-D726-4B87-A034-61FB7409F8DF}" srcOrd="1" destOrd="0" presId="urn:microsoft.com/office/officeart/2005/8/layout/lProcess2"/>
    <dgm:cxn modelId="{3D98053D-D085-47E6-ACA2-18C1B6408072}" type="presParOf" srcId="{291629CF-812F-41AF-BF2A-9421879C40AB}" destId="{F38DB40E-EEFF-431E-BA57-5EE91631FB76}" srcOrd="2" destOrd="0" presId="urn:microsoft.com/office/officeart/2005/8/layout/lProcess2"/>
    <dgm:cxn modelId="{A297605D-93C4-4C2A-974E-823C146ECFC6}" type="presParOf" srcId="{F38DB40E-EEFF-431E-BA57-5EE91631FB76}" destId="{0A5E7AE5-B18B-4448-9AA8-057FF400C952}" srcOrd="0" destOrd="0" presId="urn:microsoft.com/office/officeart/2005/8/layout/lProcess2"/>
    <dgm:cxn modelId="{1E6909A6-FAA5-4B67-A326-CB45885323EB}" type="presParOf" srcId="{F38DB40E-EEFF-431E-BA57-5EE91631FB76}" destId="{A7EE0D01-076C-4CAB-8308-1DFA50A65ED2}" srcOrd="1" destOrd="0" presId="urn:microsoft.com/office/officeart/2005/8/layout/lProcess2"/>
    <dgm:cxn modelId="{8E1256A2-7EE9-4CFB-9C96-6054AC001BF6}" type="presParOf" srcId="{F38DB40E-EEFF-431E-BA57-5EE91631FB76}" destId="{DF56C072-1CFE-4B02-A423-69D8F717610F}" srcOrd="2" destOrd="0" presId="urn:microsoft.com/office/officeart/2005/8/layout/lProcess2"/>
    <dgm:cxn modelId="{76EE0C4A-8999-4C7C-BF1B-02318636FD5A}" type="presParOf" srcId="{DF56C072-1CFE-4B02-A423-69D8F717610F}" destId="{7F993832-DA13-4E20-84CB-9BB2CF243820}" srcOrd="0" destOrd="0" presId="urn:microsoft.com/office/officeart/2005/8/layout/lProcess2"/>
    <dgm:cxn modelId="{085F1238-5E15-410E-8DE6-104EAFB283FA}" type="presParOf" srcId="{7F993832-DA13-4E20-84CB-9BB2CF243820}" destId="{6E7E1E81-B4C9-4972-9049-62DD1CFC0E56}" srcOrd="0" destOrd="0" presId="urn:microsoft.com/office/officeart/2005/8/layout/lProcess2"/>
    <dgm:cxn modelId="{5186A52A-33E6-4372-A4FA-192D85E83AC9}" type="presParOf" srcId="{7F993832-DA13-4E20-84CB-9BB2CF243820}" destId="{B8634B16-0090-4D61-946A-1936C1F39033}" srcOrd="1" destOrd="0" presId="urn:microsoft.com/office/officeart/2005/8/layout/lProcess2"/>
    <dgm:cxn modelId="{A0AA1B99-5C5D-4D9D-8F9A-86B7AE42A887}" type="presParOf" srcId="{7F993832-DA13-4E20-84CB-9BB2CF243820}" destId="{59738C67-6591-4F93-B0EC-621321B7D50C}" srcOrd="2" destOrd="0" presId="urn:microsoft.com/office/officeart/2005/8/layout/lProcess2"/>
    <dgm:cxn modelId="{892BC648-7202-4E2D-84D4-D23DB72353AD}" type="presParOf" srcId="{7F993832-DA13-4E20-84CB-9BB2CF243820}" destId="{0647A135-766E-49F0-B946-38D442FAB168}" srcOrd="3" destOrd="0" presId="urn:microsoft.com/office/officeart/2005/8/layout/lProcess2"/>
    <dgm:cxn modelId="{001BB8E4-736C-44CC-908C-C5FEE6D4D101}" type="presParOf" srcId="{7F993832-DA13-4E20-84CB-9BB2CF243820}" destId="{1F099BBD-AB59-443F-9D4A-CD81E9D69344}" srcOrd="4" destOrd="0" presId="urn:microsoft.com/office/officeart/2005/8/layout/lProcess2"/>
    <dgm:cxn modelId="{A49F7A13-BA43-4AD6-B6D0-DEC5B03D165B}" type="presParOf" srcId="{7F993832-DA13-4E20-84CB-9BB2CF243820}" destId="{2ACB0932-A7E9-43BE-9A2C-6F17A7DC0552}" srcOrd="5" destOrd="0" presId="urn:microsoft.com/office/officeart/2005/8/layout/lProcess2"/>
    <dgm:cxn modelId="{C6FD8FBC-91E6-4B6D-909F-02CC4A63F648}" type="presParOf" srcId="{7F993832-DA13-4E20-84CB-9BB2CF243820}" destId="{5349D008-F570-46F6-85EC-70498AB76C7E}" srcOrd="6" destOrd="0" presId="urn:microsoft.com/office/officeart/2005/8/layout/lProcess2"/>
    <dgm:cxn modelId="{E9063A50-B976-4F0C-A07B-3AD93614B0C9}" type="presParOf" srcId="{7F993832-DA13-4E20-84CB-9BB2CF243820}" destId="{815568FE-6A1D-40BD-8099-A32168E6A075}" srcOrd="7" destOrd="0" presId="urn:microsoft.com/office/officeart/2005/8/layout/lProcess2"/>
    <dgm:cxn modelId="{431BD61B-21AB-48E6-8C25-5BC1EB350422}" type="presParOf" srcId="{7F993832-DA13-4E20-84CB-9BB2CF243820}" destId="{23B93E43-D078-402E-A24C-D61BD9D63ACC}" srcOrd="8" destOrd="0" presId="urn:microsoft.com/office/officeart/2005/8/layout/lProcess2"/>
    <dgm:cxn modelId="{81313C33-5A51-470D-94E0-50AFFE58F326}" type="presParOf" srcId="{7F993832-DA13-4E20-84CB-9BB2CF243820}" destId="{566AEBC3-69FA-4764-A187-B34CCBBD10C2}" srcOrd="9" destOrd="0" presId="urn:microsoft.com/office/officeart/2005/8/layout/lProcess2"/>
    <dgm:cxn modelId="{6C6C9595-928E-4B9E-8815-8ED6DA328ABA}" type="presParOf" srcId="{7F993832-DA13-4E20-84CB-9BB2CF243820}" destId="{5234A305-4E6D-486A-9F5D-4D90C08E877E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BE2D6C-63E3-4545-84C9-0EC230B66569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t-BR"/>
        </a:p>
      </dgm:t>
    </dgm:pt>
    <dgm:pt modelId="{EE0D2E3B-59BB-4255-9652-81CC819477E7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É difícil definir qual é o consumidor da AP, levando a conflitos entre os consumidores em geral, os quais pagam os serviços sob forma de taxas.</a:t>
          </a:r>
          <a:endParaRPr lang="pt-BR" sz="1800" dirty="0">
            <a:solidFill>
              <a:schemeClr val="tx1"/>
            </a:solidFill>
          </a:endParaRPr>
        </a:p>
      </dgm:t>
    </dgm:pt>
    <dgm:pt modelId="{C48A5076-7404-48E9-B445-A7D3CAE59799}" type="parTrans" cxnId="{D158A434-AC36-4A69-80CE-C423108BA671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D2B6A564-8BB9-4FC2-96B0-AD03B9BFD896}" type="sibTrans" cxnId="{D158A434-AC36-4A69-80CE-C423108BA671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D53A8478-C657-4C19-9732-A9AD4D83C8F9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Tradicionalmente o Governo preocupa-se mais com os tributos/orçamento do que com outputs.</a:t>
          </a:r>
          <a:endParaRPr lang="pt-BR" sz="1800" dirty="0">
            <a:solidFill>
              <a:schemeClr val="tx1"/>
            </a:solidFill>
          </a:endParaRPr>
        </a:p>
      </dgm:t>
    </dgm:pt>
    <dgm:pt modelId="{C762013F-6EB2-4D30-B559-56F175EE2525}" type="parTrans" cxnId="{E27F0A20-07B2-4F4F-9592-78AC19C9A4DA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4CCDAC4C-F235-4B90-B5D1-F60FB61637CB}" type="sibTrans" cxnId="{E27F0A20-07B2-4F4F-9592-78AC19C9A4DA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BF7D889E-BF37-47DD-9D64-A764918C6605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A cultura da AP é pouco aberta para a gestão da qualidade e aos consumidores, pois os serviços fornecidos tem caráter monopolístico.</a:t>
          </a:r>
          <a:endParaRPr lang="pt-BR" sz="1800" dirty="0">
            <a:solidFill>
              <a:schemeClr val="tx1"/>
            </a:solidFill>
          </a:endParaRPr>
        </a:p>
      </dgm:t>
    </dgm:pt>
    <dgm:pt modelId="{EFCD39DA-DCD4-42B1-850D-F9C0E7843872}" type="parTrans" cxnId="{5C22DCCA-9340-4CBD-A843-05F42B58C51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3D640DD-B53B-4B88-8ADB-E892E9713DDD}" type="sibTrans" cxnId="{5C22DCCA-9340-4CBD-A843-05F42B58C510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707DC65-3064-4889-95AE-E6A6D397BAAB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Falta de uma definição ampla do significado de qualidade para a organização.</a:t>
          </a:r>
          <a:endParaRPr lang="pt-BR" sz="1800" dirty="0">
            <a:solidFill>
              <a:schemeClr val="tx1"/>
            </a:solidFill>
          </a:endParaRPr>
        </a:p>
      </dgm:t>
    </dgm:pt>
    <dgm:pt modelId="{E99A9254-DCB8-4808-B67E-69B2B269F5CB}" type="parTrans" cxnId="{B2600EBA-DA4E-46DD-9D6A-C8E026E49017}">
      <dgm:prSet/>
      <dgm:spPr/>
      <dgm:t>
        <a:bodyPr/>
        <a:lstStyle/>
        <a:p>
          <a:endParaRPr lang="pt-BR"/>
        </a:p>
      </dgm:t>
    </dgm:pt>
    <dgm:pt modelId="{F0F9240E-70EA-4827-897C-DDBC8CE4C8D4}" type="sibTrans" cxnId="{B2600EBA-DA4E-46DD-9D6A-C8E026E49017}">
      <dgm:prSet/>
      <dgm:spPr/>
      <dgm:t>
        <a:bodyPr/>
        <a:lstStyle/>
        <a:p>
          <a:endParaRPr lang="pt-BR"/>
        </a:p>
      </dgm:t>
    </dgm:pt>
    <dgm:pt modelId="{CAC67D4E-C6FE-434A-88E5-AD1E22CD2C7C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Falta de planejamento estratégico.</a:t>
          </a:r>
          <a:endParaRPr lang="pt-BR" sz="1800" dirty="0">
            <a:solidFill>
              <a:schemeClr val="tx1"/>
            </a:solidFill>
          </a:endParaRPr>
        </a:p>
      </dgm:t>
    </dgm:pt>
    <dgm:pt modelId="{F4808637-112A-49C2-A221-37A6E9915FC9}" type="parTrans" cxnId="{3A26190F-9861-4EC3-B802-5B1D9567CB9D}">
      <dgm:prSet/>
      <dgm:spPr/>
      <dgm:t>
        <a:bodyPr/>
        <a:lstStyle/>
        <a:p>
          <a:endParaRPr lang="pt-BR"/>
        </a:p>
      </dgm:t>
    </dgm:pt>
    <dgm:pt modelId="{C6D92A9D-5E48-43B2-8BFF-89F4914ED9EF}" type="sibTrans" cxnId="{3A26190F-9861-4EC3-B802-5B1D9567CB9D}">
      <dgm:prSet/>
      <dgm:spPr/>
      <dgm:t>
        <a:bodyPr/>
        <a:lstStyle/>
        <a:p>
          <a:endParaRPr lang="pt-BR"/>
        </a:p>
      </dgm:t>
    </dgm:pt>
    <dgm:pt modelId="{C6708812-6937-446F-9B92-C70FC289F978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Ausência de liderança.</a:t>
          </a:r>
          <a:endParaRPr lang="pt-BR" sz="1800" dirty="0">
            <a:solidFill>
              <a:schemeClr val="tx1"/>
            </a:solidFill>
          </a:endParaRPr>
        </a:p>
      </dgm:t>
    </dgm:pt>
    <dgm:pt modelId="{36325B14-697A-44FA-87C4-7CBF5C8493FA}" type="parTrans" cxnId="{112DD79C-35FF-46AC-A315-80B56CD42A6B}">
      <dgm:prSet/>
      <dgm:spPr/>
      <dgm:t>
        <a:bodyPr/>
        <a:lstStyle/>
        <a:p>
          <a:endParaRPr lang="pt-BR"/>
        </a:p>
      </dgm:t>
    </dgm:pt>
    <dgm:pt modelId="{2BE6426C-DA52-44D8-93A1-5BC1B0D31073}" type="sibTrans" cxnId="{112DD79C-35FF-46AC-A315-80B56CD42A6B}">
      <dgm:prSet/>
      <dgm:spPr/>
      <dgm:t>
        <a:bodyPr/>
        <a:lstStyle/>
        <a:p>
          <a:endParaRPr lang="pt-BR"/>
        </a:p>
      </dgm:t>
    </dgm:pt>
    <dgm:pt modelId="{538D0713-2BAA-4CF2-A329-8B7B47D2C316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Falta de motivação e formação dos servidores.</a:t>
          </a:r>
          <a:endParaRPr lang="pt-BR" sz="1800" dirty="0">
            <a:solidFill>
              <a:schemeClr val="tx1"/>
            </a:solidFill>
          </a:endParaRPr>
        </a:p>
      </dgm:t>
    </dgm:pt>
    <dgm:pt modelId="{5AEFDA96-01AC-4EA4-B1F0-2ECDDD66C2AF}" type="parTrans" cxnId="{412A562A-33AF-4C71-B38A-6BC47609FA1F}">
      <dgm:prSet/>
      <dgm:spPr/>
      <dgm:t>
        <a:bodyPr/>
        <a:lstStyle/>
        <a:p>
          <a:endParaRPr lang="pt-BR"/>
        </a:p>
      </dgm:t>
    </dgm:pt>
    <dgm:pt modelId="{17017C4A-7F8E-4EEB-BE24-A06C8AB91191}" type="sibTrans" cxnId="{412A562A-33AF-4C71-B38A-6BC47609FA1F}">
      <dgm:prSet/>
      <dgm:spPr/>
      <dgm:t>
        <a:bodyPr/>
        <a:lstStyle/>
        <a:p>
          <a:endParaRPr lang="pt-BR"/>
        </a:p>
      </dgm:t>
    </dgm:pt>
    <dgm:pt modelId="{6374F7DC-929C-4478-8F53-7DAFA6B30D4A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Falta de consciência do tempo necessário à melhoria.</a:t>
          </a:r>
          <a:endParaRPr lang="pt-BR" sz="1800" dirty="0">
            <a:solidFill>
              <a:schemeClr val="tx1"/>
            </a:solidFill>
          </a:endParaRPr>
        </a:p>
      </dgm:t>
    </dgm:pt>
    <dgm:pt modelId="{BF2958BB-D3E7-4E41-A751-1368D7952435}" type="parTrans" cxnId="{B712F402-A193-4F4E-99AC-7AE829C9D97C}">
      <dgm:prSet/>
      <dgm:spPr/>
      <dgm:t>
        <a:bodyPr/>
        <a:lstStyle/>
        <a:p>
          <a:endParaRPr lang="pt-BR"/>
        </a:p>
      </dgm:t>
    </dgm:pt>
    <dgm:pt modelId="{F861BBA3-7F28-4505-B9C7-EF2A4C597192}" type="sibTrans" cxnId="{B712F402-A193-4F4E-99AC-7AE829C9D97C}">
      <dgm:prSet/>
      <dgm:spPr/>
      <dgm:t>
        <a:bodyPr/>
        <a:lstStyle/>
        <a:p>
          <a:endParaRPr lang="pt-BR"/>
        </a:p>
      </dgm:t>
    </dgm:pt>
    <dgm:pt modelId="{AD21883E-14CD-49DC-A0B7-781F2A17BD1B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Cultura organizacional obsoleta (falta de valores comuns, confiança e </a:t>
          </a:r>
          <a:r>
            <a:rPr lang="pt-BR" sz="1800" i="1" dirty="0" err="1" smtClean="0">
              <a:solidFill>
                <a:schemeClr val="tx1"/>
              </a:solidFill>
            </a:rPr>
            <a:t>empowerment</a:t>
          </a:r>
          <a:r>
            <a:rPr lang="pt-BR" sz="1800" dirty="0" smtClean="0">
              <a:solidFill>
                <a:schemeClr val="tx1"/>
              </a:solidFill>
            </a:rPr>
            <a:t>).</a:t>
          </a:r>
          <a:endParaRPr lang="pt-BR" sz="1800" dirty="0">
            <a:solidFill>
              <a:schemeClr val="tx1"/>
            </a:solidFill>
          </a:endParaRPr>
        </a:p>
      </dgm:t>
    </dgm:pt>
    <dgm:pt modelId="{D47614F9-39A0-42A3-B07D-CA6E77E82C8F}" type="parTrans" cxnId="{558D1448-CD16-448F-90D9-67D5B06F8C44}">
      <dgm:prSet/>
      <dgm:spPr/>
      <dgm:t>
        <a:bodyPr/>
        <a:lstStyle/>
        <a:p>
          <a:endParaRPr lang="pt-BR"/>
        </a:p>
      </dgm:t>
    </dgm:pt>
    <dgm:pt modelId="{C93C3B74-8FDD-47AA-91D7-3188C6DC7FD3}" type="sibTrans" cxnId="{558D1448-CD16-448F-90D9-67D5B06F8C44}">
      <dgm:prSet/>
      <dgm:spPr/>
      <dgm:t>
        <a:bodyPr/>
        <a:lstStyle/>
        <a:p>
          <a:endParaRPr lang="pt-BR"/>
        </a:p>
      </dgm:t>
    </dgm:pt>
    <dgm:pt modelId="{14E41990-58FD-4DE5-83C6-B0B36F434C1C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tx1"/>
              </a:solidFill>
            </a:rPr>
            <a:t>Dificuldade de atribuir recompensas a resultados e da falta de recursos.</a:t>
          </a:r>
          <a:endParaRPr lang="pt-BR" sz="1800" dirty="0">
            <a:solidFill>
              <a:schemeClr val="tx1"/>
            </a:solidFill>
          </a:endParaRPr>
        </a:p>
      </dgm:t>
    </dgm:pt>
    <dgm:pt modelId="{E55847D3-412D-4C53-B18F-210D36199ADB}" type="parTrans" cxnId="{5B858353-642B-4700-95B3-7FEE21D1AF6B}">
      <dgm:prSet/>
      <dgm:spPr/>
      <dgm:t>
        <a:bodyPr/>
        <a:lstStyle/>
        <a:p>
          <a:endParaRPr lang="pt-BR"/>
        </a:p>
      </dgm:t>
    </dgm:pt>
    <dgm:pt modelId="{9BCAF4B1-E967-4711-893C-A89FD197D148}" type="sibTrans" cxnId="{5B858353-642B-4700-95B3-7FEE21D1AF6B}">
      <dgm:prSet/>
      <dgm:spPr/>
      <dgm:t>
        <a:bodyPr/>
        <a:lstStyle/>
        <a:p>
          <a:endParaRPr lang="pt-BR"/>
        </a:p>
      </dgm:t>
    </dgm:pt>
    <dgm:pt modelId="{69C37691-7BC0-4534-B54B-5799597F4986}" type="pres">
      <dgm:prSet presAssocID="{8DBE2D6C-63E3-4545-84C9-0EC230B6656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51A272C-BE5B-4131-9648-926043A9E625}" type="pres">
      <dgm:prSet presAssocID="{EE0D2E3B-59BB-4255-9652-81CC819477E7}" presName="parentLin" presStyleCnt="0"/>
      <dgm:spPr/>
    </dgm:pt>
    <dgm:pt modelId="{CE58B7A9-C852-48B9-850B-FAC44CCBA44F}" type="pres">
      <dgm:prSet presAssocID="{EE0D2E3B-59BB-4255-9652-81CC819477E7}" presName="parentLeftMargin" presStyleLbl="node1" presStyleIdx="0" presStyleCnt="10"/>
      <dgm:spPr/>
      <dgm:t>
        <a:bodyPr/>
        <a:lstStyle/>
        <a:p>
          <a:endParaRPr lang="pt-BR"/>
        </a:p>
      </dgm:t>
    </dgm:pt>
    <dgm:pt modelId="{EF1068FB-2BF3-43C0-BEC3-B46F64ECD101}" type="pres">
      <dgm:prSet presAssocID="{EE0D2E3B-59BB-4255-9652-81CC819477E7}" presName="parentText" presStyleLbl="node1" presStyleIdx="0" presStyleCnt="10" custScaleX="1210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F7555F-24E0-4BFF-B4EE-5E6D2E07EFF1}" type="pres">
      <dgm:prSet presAssocID="{EE0D2E3B-59BB-4255-9652-81CC819477E7}" presName="negativeSpace" presStyleCnt="0"/>
      <dgm:spPr/>
    </dgm:pt>
    <dgm:pt modelId="{8284B18A-1F2D-45BD-96C0-6F81DBB76F7B}" type="pres">
      <dgm:prSet presAssocID="{EE0D2E3B-59BB-4255-9652-81CC819477E7}" presName="childText" presStyleLbl="conFgAcc1" presStyleIdx="0" presStyleCnt="10" custScaleX="90909">
        <dgm:presLayoutVars>
          <dgm:bulletEnabled val="1"/>
        </dgm:presLayoutVars>
      </dgm:prSet>
      <dgm:spPr/>
    </dgm:pt>
    <dgm:pt modelId="{74030F04-C539-47D0-84F6-3B332F3CEF1A}" type="pres">
      <dgm:prSet presAssocID="{D2B6A564-8BB9-4FC2-96B0-AD03B9BFD896}" presName="spaceBetweenRectangles" presStyleCnt="0"/>
      <dgm:spPr/>
    </dgm:pt>
    <dgm:pt modelId="{A20D0F28-66E7-487E-AFF5-83A7A84FFE84}" type="pres">
      <dgm:prSet presAssocID="{D53A8478-C657-4C19-9732-A9AD4D83C8F9}" presName="parentLin" presStyleCnt="0"/>
      <dgm:spPr/>
    </dgm:pt>
    <dgm:pt modelId="{4EF133A2-5D0C-4FB5-916F-1EDF0DCD228B}" type="pres">
      <dgm:prSet presAssocID="{D53A8478-C657-4C19-9732-A9AD4D83C8F9}" presName="parentLeftMargin" presStyleLbl="node1" presStyleIdx="0" presStyleCnt="10"/>
      <dgm:spPr/>
      <dgm:t>
        <a:bodyPr/>
        <a:lstStyle/>
        <a:p>
          <a:endParaRPr lang="pt-BR"/>
        </a:p>
      </dgm:t>
    </dgm:pt>
    <dgm:pt modelId="{821E872F-BD96-44F4-BA01-5CD709AB7A5B}" type="pres">
      <dgm:prSet presAssocID="{D53A8478-C657-4C19-9732-A9AD4D83C8F9}" presName="parentText" presStyleLbl="node1" presStyleIdx="1" presStyleCnt="10" custScaleX="1210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50FAB3-C92A-4542-8692-BD139A1C324D}" type="pres">
      <dgm:prSet presAssocID="{D53A8478-C657-4C19-9732-A9AD4D83C8F9}" presName="negativeSpace" presStyleCnt="0"/>
      <dgm:spPr/>
    </dgm:pt>
    <dgm:pt modelId="{7669DD47-76FA-427A-BC58-AE128AC27037}" type="pres">
      <dgm:prSet presAssocID="{D53A8478-C657-4C19-9732-A9AD4D83C8F9}" presName="childText" presStyleLbl="conFgAcc1" presStyleIdx="1" presStyleCnt="10" custScaleX="90909">
        <dgm:presLayoutVars>
          <dgm:bulletEnabled val="1"/>
        </dgm:presLayoutVars>
      </dgm:prSet>
      <dgm:spPr/>
    </dgm:pt>
    <dgm:pt modelId="{425D0D6E-2418-4208-99BF-F5319EAD760A}" type="pres">
      <dgm:prSet presAssocID="{4CCDAC4C-F235-4B90-B5D1-F60FB61637CB}" presName="spaceBetweenRectangles" presStyleCnt="0"/>
      <dgm:spPr/>
    </dgm:pt>
    <dgm:pt modelId="{50424CF8-1931-47B5-98F6-7B8BE199653E}" type="pres">
      <dgm:prSet presAssocID="{BF7D889E-BF37-47DD-9D64-A764918C6605}" presName="parentLin" presStyleCnt="0"/>
      <dgm:spPr/>
    </dgm:pt>
    <dgm:pt modelId="{15CCD58E-978D-4F0D-B9E6-2CF776FB7B02}" type="pres">
      <dgm:prSet presAssocID="{BF7D889E-BF37-47DD-9D64-A764918C6605}" presName="parentLeftMargin" presStyleLbl="node1" presStyleIdx="1" presStyleCnt="10"/>
      <dgm:spPr/>
      <dgm:t>
        <a:bodyPr/>
        <a:lstStyle/>
        <a:p>
          <a:endParaRPr lang="pt-BR"/>
        </a:p>
      </dgm:t>
    </dgm:pt>
    <dgm:pt modelId="{9C24901E-46C1-4DAD-BC93-BE8B231BEE11}" type="pres">
      <dgm:prSet presAssocID="{BF7D889E-BF37-47DD-9D64-A764918C6605}" presName="parentText" presStyleLbl="node1" presStyleIdx="2" presStyleCnt="10" custScaleX="1210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725A0E8-5605-4CCD-B278-1D06520BA5E2}" type="pres">
      <dgm:prSet presAssocID="{BF7D889E-BF37-47DD-9D64-A764918C6605}" presName="negativeSpace" presStyleCnt="0"/>
      <dgm:spPr/>
    </dgm:pt>
    <dgm:pt modelId="{53A0EF61-8994-40BA-9EF0-BE2B067B04E3}" type="pres">
      <dgm:prSet presAssocID="{BF7D889E-BF37-47DD-9D64-A764918C6605}" presName="childText" presStyleLbl="conFgAcc1" presStyleIdx="2" presStyleCnt="10" custScaleX="90909">
        <dgm:presLayoutVars>
          <dgm:bulletEnabled val="1"/>
        </dgm:presLayoutVars>
      </dgm:prSet>
      <dgm:spPr/>
    </dgm:pt>
    <dgm:pt modelId="{BE0924D9-5418-4A4B-809C-A029B9E17F2B}" type="pres">
      <dgm:prSet presAssocID="{93D640DD-B53B-4B88-8ADB-E892E9713DDD}" presName="spaceBetweenRectangles" presStyleCnt="0"/>
      <dgm:spPr/>
    </dgm:pt>
    <dgm:pt modelId="{D071083E-8E0A-4C45-A9E8-71D095DEA1D0}" type="pres">
      <dgm:prSet presAssocID="{4707DC65-3064-4889-95AE-E6A6D397BAAB}" presName="parentLin" presStyleCnt="0"/>
      <dgm:spPr/>
    </dgm:pt>
    <dgm:pt modelId="{D17D2148-F99D-4A64-8612-B057DE215847}" type="pres">
      <dgm:prSet presAssocID="{4707DC65-3064-4889-95AE-E6A6D397BAAB}" presName="parentLeftMargin" presStyleLbl="node1" presStyleIdx="2" presStyleCnt="10"/>
      <dgm:spPr/>
      <dgm:t>
        <a:bodyPr/>
        <a:lstStyle/>
        <a:p>
          <a:endParaRPr lang="pt-BR"/>
        </a:p>
      </dgm:t>
    </dgm:pt>
    <dgm:pt modelId="{B4FD60FF-2CCF-4200-879F-E41950A26660}" type="pres">
      <dgm:prSet presAssocID="{4707DC65-3064-4889-95AE-E6A6D397BAAB}" presName="parentText" presStyleLbl="node1" presStyleIdx="3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D376A4C-1D89-4726-A29C-1E6E27979473}" type="pres">
      <dgm:prSet presAssocID="{4707DC65-3064-4889-95AE-E6A6D397BAAB}" presName="negativeSpace" presStyleCnt="0"/>
      <dgm:spPr/>
    </dgm:pt>
    <dgm:pt modelId="{09619961-A53B-465E-B055-F3CA4AFF7CBD}" type="pres">
      <dgm:prSet presAssocID="{4707DC65-3064-4889-95AE-E6A6D397BAAB}" presName="childText" presStyleLbl="conFgAcc1" presStyleIdx="3" presStyleCnt="10" custScaleX="9090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D834B96-1329-4344-8889-DC664ED4728B}" type="pres">
      <dgm:prSet presAssocID="{F0F9240E-70EA-4827-897C-DDBC8CE4C8D4}" presName="spaceBetweenRectangles" presStyleCnt="0"/>
      <dgm:spPr/>
    </dgm:pt>
    <dgm:pt modelId="{F3DEE904-6738-49FF-8D8A-E0F6C7E4AEF6}" type="pres">
      <dgm:prSet presAssocID="{CAC67D4E-C6FE-434A-88E5-AD1E22CD2C7C}" presName="parentLin" presStyleCnt="0"/>
      <dgm:spPr/>
    </dgm:pt>
    <dgm:pt modelId="{C63AD941-512E-4633-99B0-512220E70370}" type="pres">
      <dgm:prSet presAssocID="{CAC67D4E-C6FE-434A-88E5-AD1E22CD2C7C}" presName="parentLeftMargin" presStyleLbl="node1" presStyleIdx="3" presStyleCnt="10"/>
      <dgm:spPr/>
      <dgm:t>
        <a:bodyPr/>
        <a:lstStyle/>
        <a:p>
          <a:endParaRPr lang="pt-BR"/>
        </a:p>
      </dgm:t>
    </dgm:pt>
    <dgm:pt modelId="{57DB7305-B643-4D13-8A74-595868D6972F}" type="pres">
      <dgm:prSet presAssocID="{CAC67D4E-C6FE-434A-88E5-AD1E22CD2C7C}" presName="parentText" presStyleLbl="node1" presStyleIdx="4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2A85DA-BE0D-4AE1-A4ED-9CB43B8DE4E8}" type="pres">
      <dgm:prSet presAssocID="{CAC67D4E-C6FE-434A-88E5-AD1E22CD2C7C}" presName="negativeSpace" presStyleCnt="0"/>
      <dgm:spPr/>
    </dgm:pt>
    <dgm:pt modelId="{3D5CD492-D360-4DD7-84D4-6ABA92AFD0FB}" type="pres">
      <dgm:prSet presAssocID="{CAC67D4E-C6FE-434A-88E5-AD1E22CD2C7C}" presName="childText" presStyleLbl="conFgAcc1" presStyleIdx="4" presStyleCnt="10" custScaleX="90909">
        <dgm:presLayoutVars>
          <dgm:bulletEnabled val="1"/>
        </dgm:presLayoutVars>
      </dgm:prSet>
      <dgm:spPr/>
    </dgm:pt>
    <dgm:pt modelId="{3AEB563D-9BD8-4576-A51A-B4DBA2E4C313}" type="pres">
      <dgm:prSet presAssocID="{C6D92A9D-5E48-43B2-8BFF-89F4914ED9EF}" presName="spaceBetweenRectangles" presStyleCnt="0"/>
      <dgm:spPr/>
    </dgm:pt>
    <dgm:pt modelId="{9E6B1760-1125-4F70-8F95-AAB4916050F2}" type="pres">
      <dgm:prSet presAssocID="{C6708812-6937-446F-9B92-C70FC289F978}" presName="parentLin" presStyleCnt="0"/>
      <dgm:spPr/>
    </dgm:pt>
    <dgm:pt modelId="{4B78F9F0-E53D-4ADB-A75E-9A38D3B3F338}" type="pres">
      <dgm:prSet presAssocID="{C6708812-6937-446F-9B92-C70FC289F978}" presName="parentLeftMargin" presStyleLbl="node1" presStyleIdx="4" presStyleCnt="10"/>
      <dgm:spPr/>
      <dgm:t>
        <a:bodyPr/>
        <a:lstStyle/>
        <a:p>
          <a:endParaRPr lang="pt-BR"/>
        </a:p>
      </dgm:t>
    </dgm:pt>
    <dgm:pt modelId="{086936E4-C167-4E4C-AC67-07915ACEFB4B}" type="pres">
      <dgm:prSet presAssocID="{C6708812-6937-446F-9B92-C70FC289F978}" presName="parentText" presStyleLbl="node1" presStyleIdx="5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36A40F-828D-4C95-88A0-8D73DA3565A7}" type="pres">
      <dgm:prSet presAssocID="{C6708812-6937-446F-9B92-C70FC289F978}" presName="negativeSpace" presStyleCnt="0"/>
      <dgm:spPr/>
    </dgm:pt>
    <dgm:pt modelId="{895D7B0D-5D76-472A-91B2-7A89A5AB3505}" type="pres">
      <dgm:prSet presAssocID="{C6708812-6937-446F-9B92-C70FC289F978}" presName="childText" presStyleLbl="conFgAcc1" presStyleIdx="5" presStyleCnt="10" custScaleX="90909">
        <dgm:presLayoutVars>
          <dgm:bulletEnabled val="1"/>
        </dgm:presLayoutVars>
      </dgm:prSet>
      <dgm:spPr/>
    </dgm:pt>
    <dgm:pt modelId="{1892ADC9-2AC1-4124-9F1F-EEDB31CB7B7D}" type="pres">
      <dgm:prSet presAssocID="{2BE6426C-DA52-44D8-93A1-5BC1B0D31073}" presName="spaceBetweenRectangles" presStyleCnt="0"/>
      <dgm:spPr/>
    </dgm:pt>
    <dgm:pt modelId="{026DBE48-5AB9-4919-A99C-292583B28772}" type="pres">
      <dgm:prSet presAssocID="{538D0713-2BAA-4CF2-A329-8B7B47D2C316}" presName="parentLin" presStyleCnt="0"/>
      <dgm:spPr/>
    </dgm:pt>
    <dgm:pt modelId="{9F0A7EA7-2AD5-4166-9E21-BF20A0941AB0}" type="pres">
      <dgm:prSet presAssocID="{538D0713-2BAA-4CF2-A329-8B7B47D2C316}" presName="parentLeftMargin" presStyleLbl="node1" presStyleIdx="5" presStyleCnt="10"/>
      <dgm:spPr/>
      <dgm:t>
        <a:bodyPr/>
        <a:lstStyle/>
        <a:p>
          <a:endParaRPr lang="pt-BR"/>
        </a:p>
      </dgm:t>
    </dgm:pt>
    <dgm:pt modelId="{DCEB49DD-4B5C-4D52-AFD8-F1E10659F037}" type="pres">
      <dgm:prSet presAssocID="{538D0713-2BAA-4CF2-A329-8B7B47D2C316}" presName="parentText" presStyleLbl="node1" presStyleIdx="6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B54C14-D613-49C7-8D96-C5A156D2E9EC}" type="pres">
      <dgm:prSet presAssocID="{538D0713-2BAA-4CF2-A329-8B7B47D2C316}" presName="negativeSpace" presStyleCnt="0"/>
      <dgm:spPr/>
    </dgm:pt>
    <dgm:pt modelId="{E42BBEBE-21B5-4384-947E-90A8D6DD0F27}" type="pres">
      <dgm:prSet presAssocID="{538D0713-2BAA-4CF2-A329-8B7B47D2C316}" presName="childText" presStyleLbl="conFgAcc1" presStyleIdx="6" presStyleCnt="10" custScaleX="90909">
        <dgm:presLayoutVars>
          <dgm:bulletEnabled val="1"/>
        </dgm:presLayoutVars>
      </dgm:prSet>
      <dgm:spPr/>
    </dgm:pt>
    <dgm:pt modelId="{1F22E1FD-6AC3-4D8D-B497-6DF08F069F43}" type="pres">
      <dgm:prSet presAssocID="{17017C4A-7F8E-4EEB-BE24-A06C8AB91191}" presName="spaceBetweenRectangles" presStyleCnt="0"/>
      <dgm:spPr/>
    </dgm:pt>
    <dgm:pt modelId="{F7E7688E-DD4A-4B19-8CDE-3C5D6E18DB41}" type="pres">
      <dgm:prSet presAssocID="{6374F7DC-929C-4478-8F53-7DAFA6B30D4A}" presName="parentLin" presStyleCnt="0"/>
      <dgm:spPr/>
    </dgm:pt>
    <dgm:pt modelId="{4F724BE5-82E7-45EF-A83A-14C4A462876D}" type="pres">
      <dgm:prSet presAssocID="{6374F7DC-929C-4478-8F53-7DAFA6B30D4A}" presName="parentLeftMargin" presStyleLbl="node1" presStyleIdx="6" presStyleCnt="10"/>
      <dgm:spPr/>
      <dgm:t>
        <a:bodyPr/>
        <a:lstStyle/>
        <a:p>
          <a:endParaRPr lang="pt-BR"/>
        </a:p>
      </dgm:t>
    </dgm:pt>
    <dgm:pt modelId="{5C1AD69B-051E-42C5-84D6-FF38B006F449}" type="pres">
      <dgm:prSet presAssocID="{6374F7DC-929C-4478-8F53-7DAFA6B30D4A}" presName="parentText" presStyleLbl="node1" presStyleIdx="7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BDE71B-15DE-49E6-B798-6578855A6DD5}" type="pres">
      <dgm:prSet presAssocID="{6374F7DC-929C-4478-8F53-7DAFA6B30D4A}" presName="negativeSpace" presStyleCnt="0"/>
      <dgm:spPr/>
    </dgm:pt>
    <dgm:pt modelId="{A9C0A1FE-95F2-482E-9B9D-E8B9029282DB}" type="pres">
      <dgm:prSet presAssocID="{6374F7DC-929C-4478-8F53-7DAFA6B30D4A}" presName="childText" presStyleLbl="conFgAcc1" presStyleIdx="7" presStyleCnt="10" custScaleX="90909">
        <dgm:presLayoutVars>
          <dgm:bulletEnabled val="1"/>
        </dgm:presLayoutVars>
      </dgm:prSet>
      <dgm:spPr/>
    </dgm:pt>
    <dgm:pt modelId="{FE08575D-6544-4C84-8410-AD00B75E39F9}" type="pres">
      <dgm:prSet presAssocID="{F861BBA3-7F28-4505-B9C7-EF2A4C597192}" presName="spaceBetweenRectangles" presStyleCnt="0"/>
      <dgm:spPr/>
    </dgm:pt>
    <dgm:pt modelId="{78F32E1A-7B9A-4840-85AA-0364D68E5082}" type="pres">
      <dgm:prSet presAssocID="{AD21883E-14CD-49DC-A0B7-781F2A17BD1B}" presName="parentLin" presStyleCnt="0"/>
      <dgm:spPr/>
    </dgm:pt>
    <dgm:pt modelId="{49E9C0B6-059A-4718-8C63-E95D9CBEECA1}" type="pres">
      <dgm:prSet presAssocID="{AD21883E-14CD-49DC-A0B7-781F2A17BD1B}" presName="parentLeftMargin" presStyleLbl="node1" presStyleIdx="7" presStyleCnt="10"/>
      <dgm:spPr/>
      <dgm:t>
        <a:bodyPr/>
        <a:lstStyle/>
        <a:p>
          <a:endParaRPr lang="pt-BR"/>
        </a:p>
      </dgm:t>
    </dgm:pt>
    <dgm:pt modelId="{7F36BFB5-7E87-4C6B-B7BC-69FA4F7A6191}" type="pres">
      <dgm:prSet presAssocID="{AD21883E-14CD-49DC-A0B7-781F2A17BD1B}" presName="parentText" presStyleLbl="node1" presStyleIdx="8" presStyleCnt="10" custScaleX="121000" custScaleY="1331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50F0E2-8E77-4E29-A261-D5008CA52C33}" type="pres">
      <dgm:prSet presAssocID="{AD21883E-14CD-49DC-A0B7-781F2A17BD1B}" presName="negativeSpace" presStyleCnt="0"/>
      <dgm:spPr/>
    </dgm:pt>
    <dgm:pt modelId="{1805F3D4-4FFF-4C7C-BA8C-027794D6C01D}" type="pres">
      <dgm:prSet presAssocID="{AD21883E-14CD-49DC-A0B7-781F2A17BD1B}" presName="childText" presStyleLbl="conFgAcc1" presStyleIdx="8" presStyleCnt="10" custScaleX="90909">
        <dgm:presLayoutVars>
          <dgm:bulletEnabled val="1"/>
        </dgm:presLayoutVars>
      </dgm:prSet>
      <dgm:spPr/>
    </dgm:pt>
    <dgm:pt modelId="{D2780537-F631-44D7-8039-BD44AE38EB97}" type="pres">
      <dgm:prSet presAssocID="{C93C3B74-8FDD-47AA-91D7-3188C6DC7FD3}" presName="spaceBetweenRectangles" presStyleCnt="0"/>
      <dgm:spPr/>
    </dgm:pt>
    <dgm:pt modelId="{191B09FE-920A-404C-8967-EE7EE283BA33}" type="pres">
      <dgm:prSet presAssocID="{14E41990-58FD-4DE5-83C6-B0B36F434C1C}" presName="parentLin" presStyleCnt="0"/>
      <dgm:spPr/>
    </dgm:pt>
    <dgm:pt modelId="{1802A989-6CA0-409C-8403-BACCB718C2AA}" type="pres">
      <dgm:prSet presAssocID="{14E41990-58FD-4DE5-83C6-B0B36F434C1C}" presName="parentLeftMargin" presStyleLbl="node1" presStyleIdx="8" presStyleCnt="10"/>
      <dgm:spPr/>
      <dgm:t>
        <a:bodyPr/>
        <a:lstStyle/>
        <a:p>
          <a:endParaRPr lang="pt-BR"/>
        </a:p>
      </dgm:t>
    </dgm:pt>
    <dgm:pt modelId="{2C412724-2CBF-48AD-847F-7BAB096ECA8D}" type="pres">
      <dgm:prSet presAssocID="{14E41990-58FD-4DE5-83C6-B0B36F434C1C}" presName="parentText" presStyleLbl="node1" presStyleIdx="9" presStyleCnt="10" custScaleX="121000" custScaleY="11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E94D23-2659-476A-AAB4-ABB7E97E8E53}" type="pres">
      <dgm:prSet presAssocID="{14E41990-58FD-4DE5-83C6-B0B36F434C1C}" presName="negativeSpace" presStyleCnt="0"/>
      <dgm:spPr/>
    </dgm:pt>
    <dgm:pt modelId="{780C0EE1-6A2F-44A7-8E69-199F52182875}" type="pres">
      <dgm:prSet presAssocID="{14E41990-58FD-4DE5-83C6-B0B36F434C1C}" presName="childText" presStyleLbl="conFgAcc1" presStyleIdx="9" presStyleCnt="10" custScaleX="90909">
        <dgm:presLayoutVars>
          <dgm:bulletEnabled val="1"/>
        </dgm:presLayoutVars>
      </dgm:prSet>
      <dgm:spPr/>
    </dgm:pt>
  </dgm:ptLst>
  <dgm:cxnLst>
    <dgm:cxn modelId="{558D1448-CD16-448F-90D9-67D5B06F8C44}" srcId="{8DBE2D6C-63E3-4545-84C9-0EC230B66569}" destId="{AD21883E-14CD-49DC-A0B7-781F2A17BD1B}" srcOrd="8" destOrd="0" parTransId="{D47614F9-39A0-42A3-B07D-CA6E77E82C8F}" sibTransId="{C93C3B74-8FDD-47AA-91D7-3188C6DC7FD3}"/>
    <dgm:cxn modelId="{5AA221FE-E357-4900-9D7B-95AAD10DD831}" type="presOf" srcId="{6374F7DC-929C-4478-8F53-7DAFA6B30D4A}" destId="{5C1AD69B-051E-42C5-84D6-FF38B006F449}" srcOrd="1" destOrd="0" presId="urn:microsoft.com/office/officeart/2005/8/layout/list1"/>
    <dgm:cxn modelId="{B2600EBA-DA4E-46DD-9D6A-C8E026E49017}" srcId="{8DBE2D6C-63E3-4545-84C9-0EC230B66569}" destId="{4707DC65-3064-4889-95AE-E6A6D397BAAB}" srcOrd="3" destOrd="0" parTransId="{E99A9254-DCB8-4808-B67E-69B2B269F5CB}" sibTransId="{F0F9240E-70EA-4827-897C-DDBC8CE4C8D4}"/>
    <dgm:cxn modelId="{D5741FD2-835D-4E0F-AE12-CC7366DBBE70}" type="presOf" srcId="{BF7D889E-BF37-47DD-9D64-A764918C6605}" destId="{15CCD58E-978D-4F0D-B9E6-2CF776FB7B02}" srcOrd="0" destOrd="0" presId="urn:microsoft.com/office/officeart/2005/8/layout/list1"/>
    <dgm:cxn modelId="{246AB266-1D5D-45C1-A53B-709AAF30C962}" type="presOf" srcId="{EE0D2E3B-59BB-4255-9652-81CC819477E7}" destId="{EF1068FB-2BF3-43C0-BEC3-B46F64ECD101}" srcOrd="1" destOrd="0" presId="urn:microsoft.com/office/officeart/2005/8/layout/list1"/>
    <dgm:cxn modelId="{BD65D0B9-34C4-4FCE-9AF5-858902A1962E}" type="presOf" srcId="{BF7D889E-BF37-47DD-9D64-A764918C6605}" destId="{9C24901E-46C1-4DAD-BC93-BE8B231BEE11}" srcOrd="1" destOrd="0" presId="urn:microsoft.com/office/officeart/2005/8/layout/list1"/>
    <dgm:cxn modelId="{D7F54C62-CB6E-4619-9ECF-0BAA51F4DC61}" type="presOf" srcId="{4707DC65-3064-4889-95AE-E6A6D397BAAB}" destId="{B4FD60FF-2CCF-4200-879F-E41950A26660}" srcOrd="1" destOrd="0" presId="urn:microsoft.com/office/officeart/2005/8/layout/list1"/>
    <dgm:cxn modelId="{5B858353-642B-4700-95B3-7FEE21D1AF6B}" srcId="{8DBE2D6C-63E3-4545-84C9-0EC230B66569}" destId="{14E41990-58FD-4DE5-83C6-B0B36F434C1C}" srcOrd="9" destOrd="0" parTransId="{E55847D3-412D-4C53-B18F-210D36199ADB}" sibTransId="{9BCAF4B1-E967-4711-893C-A89FD197D148}"/>
    <dgm:cxn modelId="{3A26190F-9861-4EC3-B802-5B1D9567CB9D}" srcId="{8DBE2D6C-63E3-4545-84C9-0EC230B66569}" destId="{CAC67D4E-C6FE-434A-88E5-AD1E22CD2C7C}" srcOrd="4" destOrd="0" parTransId="{F4808637-112A-49C2-A221-37A6E9915FC9}" sibTransId="{C6D92A9D-5E48-43B2-8BFF-89F4914ED9EF}"/>
    <dgm:cxn modelId="{4A6B5B0E-EAE7-4F93-BEC5-A003E19C4218}" type="presOf" srcId="{14E41990-58FD-4DE5-83C6-B0B36F434C1C}" destId="{2C412724-2CBF-48AD-847F-7BAB096ECA8D}" srcOrd="1" destOrd="0" presId="urn:microsoft.com/office/officeart/2005/8/layout/list1"/>
    <dgm:cxn modelId="{412A562A-33AF-4C71-B38A-6BC47609FA1F}" srcId="{8DBE2D6C-63E3-4545-84C9-0EC230B66569}" destId="{538D0713-2BAA-4CF2-A329-8B7B47D2C316}" srcOrd="6" destOrd="0" parTransId="{5AEFDA96-01AC-4EA4-B1F0-2ECDDD66C2AF}" sibTransId="{17017C4A-7F8E-4EEB-BE24-A06C8AB91191}"/>
    <dgm:cxn modelId="{BBFB7389-F53B-4119-8A00-8B50C5AE46BA}" type="presOf" srcId="{AD21883E-14CD-49DC-A0B7-781F2A17BD1B}" destId="{49E9C0B6-059A-4718-8C63-E95D9CBEECA1}" srcOrd="0" destOrd="0" presId="urn:microsoft.com/office/officeart/2005/8/layout/list1"/>
    <dgm:cxn modelId="{311221A3-10E7-429A-8914-04F938CFA0D5}" type="presOf" srcId="{CAC67D4E-C6FE-434A-88E5-AD1E22CD2C7C}" destId="{57DB7305-B643-4D13-8A74-595868D6972F}" srcOrd="1" destOrd="0" presId="urn:microsoft.com/office/officeart/2005/8/layout/list1"/>
    <dgm:cxn modelId="{BC512A92-164A-4F82-A74A-05D138387774}" type="presOf" srcId="{D53A8478-C657-4C19-9732-A9AD4D83C8F9}" destId="{821E872F-BD96-44F4-BA01-5CD709AB7A5B}" srcOrd="1" destOrd="0" presId="urn:microsoft.com/office/officeart/2005/8/layout/list1"/>
    <dgm:cxn modelId="{1279F792-D08C-4926-9342-9EE9BE3F3560}" type="presOf" srcId="{C6708812-6937-446F-9B92-C70FC289F978}" destId="{4B78F9F0-E53D-4ADB-A75E-9A38D3B3F338}" srcOrd="0" destOrd="0" presId="urn:microsoft.com/office/officeart/2005/8/layout/list1"/>
    <dgm:cxn modelId="{BC6597C8-9561-4919-A3A0-FFD37300B6D9}" type="presOf" srcId="{D53A8478-C657-4C19-9732-A9AD4D83C8F9}" destId="{4EF133A2-5D0C-4FB5-916F-1EDF0DCD228B}" srcOrd="0" destOrd="0" presId="urn:microsoft.com/office/officeart/2005/8/layout/list1"/>
    <dgm:cxn modelId="{D158A434-AC36-4A69-80CE-C423108BA671}" srcId="{8DBE2D6C-63E3-4545-84C9-0EC230B66569}" destId="{EE0D2E3B-59BB-4255-9652-81CC819477E7}" srcOrd="0" destOrd="0" parTransId="{C48A5076-7404-48E9-B445-A7D3CAE59799}" sibTransId="{D2B6A564-8BB9-4FC2-96B0-AD03B9BFD896}"/>
    <dgm:cxn modelId="{5C22DCCA-9340-4CBD-A843-05F42B58C510}" srcId="{8DBE2D6C-63E3-4545-84C9-0EC230B66569}" destId="{BF7D889E-BF37-47DD-9D64-A764918C6605}" srcOrd="2" destOrd="0" parTransId="{EFCD39DA-DCD4-42B1-850D-F9C0E7843872}" sibTransId="{93D640DD-B53B-4B88-8ADB-E892E9713DDD}"/>
    <dgm:cxn modelId="{98797452-E636-455E-8550-E339B5DEFDC6}" type="presOf" srcId="{14E41990-58FD-4DE5-83C6-B0B36F434C1C}" destId="{1802A989-6CA0-409C-8403-BACCB718C2AA}" srcOrd="0" destOrd="0" presId="urn:microsoft.com/office/officeart/2005/8/layout/list1"/>
    <dgm:cxn modelId="{EC33E8BA-D27F-4023-BE09-AA4EBC5FF001}" type="presOf" srcId="{6374F7DC-929C-4478-8F53-7DAFA6B30D4A}" destId="{4F724BE5-82E7-45EF-A83A-14C4A462876D}" srcOrd="0" destOrd="0" presId="urn:microsoft.com/office/officeart/2005/8/layout/list1"/>
    <dgm:cxn modelId="{771D1B02-330F-4E0D-BDDD-26F20F260278}" type="presOf" srcId="{AD21883E-14CD-49DC-A0B7-781F2A17BD1B}" destId="{7F36BFB5-7E87-4C6B-B7BC-69FA4F7A6191}" srcOrd="1" destOrd="0" presId="urn:microsoft.com/office/officeart/2005/8/layout/list1"/>
    <dgm:cxn modelId="{5B5D7578-6EE5-4461-958B-506CBE2360B2}" type="presOf" srcId="{4707DC65-3064-4889-95AE-E6A6D397BAAB}" destId="{D17D2148-F99D-4A64-8612-B057DE215847}" srcOrd="0" destOrd="0" presId="urn:microsoft.com/office/officeart/2005/8/layout/list1"/>
    <dgm:cxn modelId="{112DD79C-35FF-46AC-A315-80B56CD42A6B}" srcId="{8DBE2D6C-63E3-4545-84C9-0EC230B66569}" destId="{C6708812-6937-446F-9B92-C70FC289F978}" srcOrd="5" destOrd="0" parTransId="{36325B14-697A-44FA-87C4-7CBF5C8493FA}" sibTransId="{2BE6426C-DA52-44D8-93A1-5BC1B0D31073}"/>
    <dgm:cxn modelId="{937A7FE3-631F-4E79-A4F7-CDCCFC7E2DAB}" type="presOf" srcId="{C6708812-6937-446F-9B92-C70FC289F978}" destId="{086936E4-C167-4E4C-AC67-07915ACEFB4B}" srcOrd="1" destOrd="0" presId="urn:microsoft.com/office/officeart/2005/8/layout/list1"/>
    <dgm:cxn modelId="{E6B0438F-D392-4EEC-8F91-A767143A346E}" type="presOf" srcId="{538D0713-2BAA-4CF2-A329-8B7B47D2C316}" destId="{9F0A7EA7-2AD5-4166-9E21-BF20A0941AB0}" srcOrd="0" destOrd="0" presId="urn:microsoft.com/office/officeart/2005/8/layout/list1"/>
    <dgm:cxn modelId="{B712F402-A193-4F4E-99AC-7AE829C9D97C}" srcId="{8DBE2D6C-63E3-4545-84C9-0EC230B66569}" destId="{6374F7DC-929C-4478-8F53-7DAFA6B30D4A}" srcOrd="7" destOrd="0" parTransId="{BF2958BB-D3E7-4E41-A751-1368D7952435}" sibTransId="{F861BBA3-7F28-4505-B9C7-EF2A4C597192}"/>
    <dgm:cxn modelId="{95E45883-CCEA-4594-99CC-7C2427A2F865}" type="presOf" srcId="{8DBE2D6C-63E3-4545-84C9-0EC230B66569}" destId="{69C37691-7BC0-4534-B54B-5799597F4986}" srcOrd="0" destOrd="0" presId="urn:microsoft.com/office/officeart/2005/8/layout/list1"/>
    <dgm:cxn modelId="{BCB2BF75-1CAF-4013-A98A-D77619EBE6AE}" type="presOf" srcId="{538D0713-2BAA-4CF2-A329-8B7B47D2C316}" destId="{DCEB49DD-4B5C-4D52-AFD8-F1E10659F037}" srcOrd="1" destOrd="0" presId="urn:microsoft.com/office/officeart/2005/8/layout/list1"/>
    <dgm:cxn modelId="{E27F0A20-07B2-4F4F-9592-78AC19C9A4DA}" srcId="{8DBE2D6C-63E3-4545-84C9-0EC230B66569}" destId="{D53A8478-C657-4C19-9732-A9AD4D83C8F9}" srcOrd="1" destOrd="0" parTransId="{C762013F-6EB2-4D30-B559-56F175EE2525}" sibTransId="{4CCDAC4C-F235-4B90-B5D1-F60FB61637CB}"/>
    <dgm:cxn modelId="{85F1DD29-6D71-4F3B-990A-710D913ED2BF}" type="presOf" srcId="{CAC67D4E-C6FE-434A-88E5-AD1E22CD2C7C}" destId="{C63AD941-512E-4633-99B0-512220E70370}" srcOrd="0" destOrd="0" presId="urn:microsoft.com/office/officeart/2005/8/layout/list1"/>
    <dgm:cxn modelId="{3EDA6BA1-6B43-4A11-A5D5-E8EA9700A4EA}" type="presOf" srcId="{EE0D2E3B-59BB-4255-9652-81CC819477E7}" destId="{CE58B7A9-C852-48B9-850B-FAC44CCBA44F}" srcOrd="0" destOrd="0" presId="urn:microsoft.com/office/officeart/2005/8/layout/list1"/>
    <dgm:cxn modelId="{B7C6E9C0-1CC9-4715-823B-77DB6DA5227B}" type="presParOf" srcId="{69C37691-7BC0-4534-B54B-5799597F4986}" destId="{151A272C-BE5B-4131-9648-926043A9E625}" srcOrd="0" destOrd="0" presId="urn:microsoft.com/office/officeart/2005/8/layout/list1"/>
    <dgm:cxn modelId="{7951C74F-6B18-4185-83D4-1544B524B358}" type="presParOf" srcId="{151A272C-BE5B-4131-9648-926043A9E625}" destId="{CE58B7A9-C852-48B9-850B-FAC44CCBA44F}" srcOrd="0" destOrd="0" presId="urn:microsoft.com/office/officeart/2005/8/layout/list1"/>
    <dgm:cxn modelId="{54D17E6F-5121-4B30-AAD1-754F4A1125E4}" type="presParOf" srcId="{151A272C-BE5B-4131-9648-926043A9E625}" destId="{EF1068FB-2BF3-43C0-BEC3-B46F64ECD101}" srcOrd="1" destOrd="0" presId="urn:microsoft.com/office/officeart/2005/8/layout/list1"/>
    <dgm:cxn modelId="{111800EB-5B25-492A-8B61-2E45CF141F4C}" type="presParOf" srcId="{69C37691-7BC0-4534-B54B-5799597F4986}" destId="{E9F7555F-24E0-4BFF-B4EE-5E6D2E07EFF1}" srcOrd="1" destOrd="0" presId="urn:microsoft.com/office/officeart/2005/8/layout/list1"/>
    <dgm:cxn modelId="{55F213DB-41E9-4268-8EEE-75BBB5CF186D}" type="presParOf" srcId="{69C37691-7BC0-4534-B54B-5799597F4986}" destId="{8284B18A-1F2D-45BD-96C0-6F81DBB76F7B}" srcOrd="2" destOrd="0" presId="urn:microsoft.com/office/officeart/2005/8/layout/list1"/>
    <dgm:cxn modelId="{318C2F41-EFC3-4B09-A0EE-5A658B9DFC82}" type="presParOf" srcId="{69C37691-7BC0-4534-B54B-5799597F4986}" destId="{74030F04-C539-47D0-84F6-3B332F3CEF1A}" srcOrd="3" destOrd="0" presId="urn:microsoft.com/office/officeart/2005/8/layout/list1"/>
    <dgm:cxn modelId="{160F4FB0-E5F4-4B7A-AAB7-CC77DFF36C37}" type="presParOf" srcId="{69C37691-7BC0-4534-B54B-5799597F4986}" destId="{A20D0F28-66E7-487E-AFF5-83A7A84FFE84}" srcOrd="4" destOrd="0" presId="urn:microsoft.com/office/officeart/2005/8/layout/list1"/>
    <dgm:cxn modelId="{BCE2E57F-3EB9-4AC9-9EBE-DEEF85B99F72}" type="presParOf" srcId="{A20D0F28-66E7-487E-AFF5-83A7A84FFE84}" destId="{4EF133A2-5D0C-4FB5-916F-1EDF0DCD228B}" srcOrd="0" destOrd="0" presId="urn:microsoft.com/office/officeart/2005/8/layout/list1"/>
    <dgm:cxn modelId="{4DE5C02B-0BF6-4CB7-89DD-87A246889128}" type="presParOf" srcId="{A20D0F28-66E7-487E-AFF5-83A7A84FFE84}" destId="{821E872F-BD96-44F4-BA01-5CD709AB7A5B}" srcOrd="1" destOrd="0" presId="urn:microsoft.com/office/officeart/2005/8/layout/list1"/>
    <dgm:cxn modelId="{B4A88576-2EF8-4C63-AE77-EBE46FA15792}" type="presParOf" srcId="{69C37691-7BC0-4534-B54B-5799597F4986}" destId="{4D50FAB3-C92A-4542-8692-BD139A1C324D}" srcOrd="5" destOrd="0" presId="urn:microsoft.com/office/officeart/2005/8/layout/list1"/>
    <dgm:cxn modelId="{500A2C0F-42C9-456A-B514-D0513CC7C97A}" type="presParOf" srcId="{69C37691-7BC0-4534-B54B-5799597F4986}" destId="{7669DD47-76FA-427A-BC58-AE128AC27037}" srcOrd="6" destOrd="0" presId="urn:microsoft.com/office/officeart/2005/8/layout/list1"/>
    <dgm:cxn modelId="{50BF1179-AB4C-4550-9873-0283BA43C9C4}" type="presParOf" srcId="{69C37691-7BC0-4534-B54B-5799597F4986}" destId="{425D0D6E-2418-4208-99BF-F5319EAD760A}" srcOrd="7" destOrd="0" presId="urn:microsoft.com/office/officeart/2005/8/layout/list1"/>
    <dgm:cxn modelId="{8F8CEDE6-831A-4F2F-9B54-D2AE3CE89330}" type="presParOf" srcId="{69C37691-7BC0-4534-B54B-5799597F4986}" destId="{50424CF8-1931-47B5-98F6-7B8BE199653E}" srcOrd="8" destOrd="0" presId="urn:microsoft.com/office/officeart/2005/8/layout/list1"/>
    <dgm:cxn modelId="{E0F44DB6-D6E5-4531-880D-F5B285E180B8}" type="presParOf" srcId="{50424CF8-1931-47B5-98F6-7B8BE199653E}" destId="{15CCD58E-978D-4F0D-B9E6-2CF776FB7B02}" srcOrd="0" destOrd="0" presId="urn:microsoft.com/office/officeart/2005/8/layout/list1"/>
    <dgm:cxn modelId="{FAC8784B-AF03-4F47-A8EF-E26686B93257}" type="presParOf" srcId="{50424CF8-1931-47B5-98F6-7B8BE199653E}" destId="{9C24901E-46C1-4DAD-BC93-BE8B231BEE11}" srcOrd="1" destOrd="0" presId="urn:microsoft.com/office/officeart/2005/8/layout/list1"/>
    <dgm:cxn modelId="{C17427C9-3588-4EAD-9797-E14342AB8D13}" type="presParOf" srcId="{69C37691-7BC0-4534-B54B-5799597F4986}" destId="{2725A0E8-5605-4CCD-B278-1D06520BA5E2}" srcOrd="9" destOrd="0" presId="urn:microsoft.com/office/officeart/2005/8/layout/list1"/>
    <dgm:cxn modelId="{1C6A8BC6-E03D-4587-A2BB-AD42B7E280D9}" type="presParOf" srcId="{69C37691-7BC0-4534-B54B-5799597F4986}" destId="{53A0EF61-8994-40BA-9EF0-BE2B067B04E3}" srcOrd="10" destOrd="0" presId="urn:microsoft.com/office/officeart/2005/8/layout/list1"/>
    <dgm:cxn modelId="{BAE04C53-DF41-4F7C-AAE4-E21C815AE0AF}" type="presParOf" srcId="{69C37691-7BC0-4534-B54B-5799597F4986}" destId="{BE0924D9-5418-4A4B-809C-A029B9E17F2B}" srcOrd="11" destOrd="0" presId="urn:microsoft.com/office/officeart/2005/8/layout/list1"/>
    <dgm:cxn modelId="{8A447742-7A23-421F-8E85-35008B89DBFB}" type="presParOf" srcId="{69C37691-7BC0-4534-B54B-5799597F4986}" destId="{D071083E-8E0A-4C45-A9E8-71D095DEA1D0}" srcOrd="12" destOrd="0" presId="urn:microsoft.com/office/officeart/2005/8/layout/list1"/>
    <dgm:cxn modelId="{5C3EC37E-F64F-48F7-9A17-88A941370349}" type="presParOf" srcId="{D071083E-8E0A-4C45-A9E8-71D095DEA1D0}" destId="{D17D2148-F99D-4A64-8612-B057DE215847}" srcOrd="0" destOrd="0" presId="urn:microsoft.com/office/officeart/2005/8/layout/list1"/>
    <dgm:cxn modelId="{595D338D-AE3E-490E-9E9B-4CBCF7C9F24F}" type="presParOf" srcId="{D071083E-8E0A-4C45-A9E8-71D095DEA1D0}" destId="{B4FD60FF-2CCF-4200-879F-E41950A26660}" srcOrd="1" destOrd="0" presId="urn:microsoft.com/office/officeart/2005/8/layout/list1"/>
    <dgm:cxn modelId="{21967E7B-1E89-49F9-A4BB-025058B3C125}" type="presParOf" srcId="{69C37691-7BC0-4534-B54B-5799597F4986}" destId="{DD376A4C-1D89-4726-A29C-1E6E27979473}" srcOrd="13" destOrd="0" presId="urn:microsoft.com/office/officeart/2005/8/layout/list1"/>
    <dgm:cxn modelId="{F66FDF54-251D-453E-A4A7-C46464CEE934}" type="presParOf" srcId="{69C37691-7BC0-4534-B54B-5799597F4986}" destId="{09619961-A53B-465E-B055-F3CA4AFF7CBD}" srcOrd="14" destOrd="0" presId="urn:microsoft.com/office/officeart/2005/8/layout/list1"/>
    <dgm:cxn modelId="{9CC91152-E19B-4A01-9B35-4DD7C76DF01A}" type="presParOf" srcId="{69C37691-7BC0-4534-B54B-5799597F4986}" destId="{AD834B96-1329-4344-8889-DC664ED4728B}" srcOrd="15" destOrd="0" presId="urn:microsoft.com/office/officeart/2005/8/layout/list1"/>
    <dgm:cxn modelId="{4ACEE0AD-985C-4812-92E7-A1918ECFA3F1}" type="presParOf" srcId="{69C37691-7BC0-4534-B54B-5799597F4986}" destId="{F3DEE904-6738-49FF-8D8A-E0F6C7E4AEF6}" srcOrd="16" destOrd="0" presId="urn:microsoft.com/office/officeart/2005/8/layout/list1"/>
    <dgm:cxn modelId="{F030D746-81B6-4B2F-94BE-78A7BE5AB782}" type="presParOf" srcId="{F3DEE904-6738-49FF-8D8A-E0F6C7E4AEF6}" destId="{C63AD941-512E-4633-99B0-512220E70370}" srcOrd="0" destOrd="0" presId="urn:microsoft.com/office/officeart/2005/8/layout/list1"/>
    <dgm:cxn modelId="{CD211968-351C-4235-9618-F90DBD13E428}" type="presParOf" srcId="{F3DEE904-6738-49FF-8D8A-E0F6C7E4AEF6}" destId="{57DB7305-B643-4D13-8A74-595868D6972F}" srcOrd="1" destOrd="0" presId="urn:microsoft.com/office/officeart/2005/8/layout/list1"/>
    <dgm:cxn modelId="{22A9A581-A06E-4F4D-A07F-09ED7B8258DA}" type="presParOf" srcId="{69C37691-7BC0-4534-B54B-5799597F4986}" destId="{3A2A85DA-BE0D-4AE1-A4ED-9CB43B8DE4E8}" srcOrd="17" destOrd="0" presId="urn:microsoft.com/office/officeart/2005/8/layout/list1"/>
    <dgm:cxn modelId="{A1A1A201-5411-4A07-B408-3F62CEC46DDB}" type="presParOf" srcId="{69C37691-7BC0-4534-B54B-5799597F4986}" destId="{3D5CD492-D360-4DD7-84D4-6ABA92AFD0FB}" srcOrd="18" destOrd="0" presId="urn:microsoft.com/office/officeart/2005/8/layout/list1"/>
    <dgm:cxn modelId="{79F5BC23-14CE-4F17-A98C-27A7BB0A3B81}" type="presParOf" srcId="{69C37691-7BC0-4534-B54B-5799597F4986}" destId="{3AEB563D-9BD8-4576-A51A-B4DBA2E4C313}" srcOrd="19" destOrd="0" presId="urn:microsoft.com/office/officeart/2005/8/layout/list1"/>
    <dgm:cxn modelId="{91AAAD65-9919-42D0-ADD4-3462AE02CB9C}" type="presParOf" srcId="{69C37691-7BC0-4534-B54B-5799597F4986}" destId="{9E6B1760-1125-4F70-8F95-AAB4916050F2}" srcOrd="20" destOrd="0" presId="urn:microsoft.com/office/officeart/2005/8/layout/list1"/>
    <dgm:cxn modelId="{EA8FE23F-9130-44ED-AB39-87D744488E8E}" type="presParOf" srcId="{9E6B1760-1125-4F70-8F95-AAB4916050F2}" destId="{4B78F9F0-E53D-4ADB-A75E-9A38D3B3F338}" srcOrd="0" destOrd="0" presId="urn:microsoft.com/office/officeart/2005/8/layout/list1"/>
    <dgm:cxn modelId="{4366115E-0D10-4496-BA58-494533177D9F}" type="presParOf" srcId="{9E6B1760-1125-4F70-8F95-AAB4916050F2}" destId="{086936E4-C167-4E4C-AC67-07915ACEFB4B}" srcOrd="1" destOrd="0" presId="urn:microsoft.com/office/officeart/2005/8/layout/list1"/>
    <dgm:cxn modelId="{3CE7BE38-25E0-421D-93EF-8292652E0420}" type="presParOf" srcId="{69C37691-7BC0-4534-B54B-5799597F4986}" destId="{F036A40F-828D-4C95-88A0-8D73DA3565A7}" srcOrd="21" destOrd="0" presId="urn:microsoft.com/office/officeart/2005/8/layout/list1"/>
    <dgm:cxn modelId="{3FFFA703-BB26-4CF3-BE8E-C2406A3754FC}" type="presParOf" srcId="{69C37691-7BC0-4534-B54B-5799597F4986}" destId="{895D7B0D-5D76-472A-91B2-7A89A5AB3505}" srcOrd="22" destOrd="0" presId="urn:microsoft.com/office/officeart/2005/8/layout/list1"/>
    <dgm:cxn modelId="{4FB2F909-3BF4-4EA8-93E4-8BE7582F8CCE}" type="presParOf" srcId="{69C37691-7BC0-4534-B54B-5799597F4986}" destId="{1892ADC9-2AC1-4124-9F1F-EEDB31CB7B7D}" srcOrd="23" destOrd="0" presId="urn:microsoft.com/office/officeart/2005/8/layout/list1"/>
    <dgm:cxn modelId="{26ADB79B-AFC5-405D-AD40-2BF9A2878866}" type="presParOf" srcId="{69C37691-7BC0-4534-B54B-5799597F4986}" destId="{026DBE48-5AB9-4919-A99C-292583B28772}" srcOrd="24" destOrd="0" presId="urn:microsoft.com/office/officeart/2005/8/layout/list1"/>
    <dgm:cxn modelId="{E5A4DB1C-112C-4F15-B5A4-1C07C2358B78}" type="presParOf" srcId="{026DBE48-5AB9-4919-A99C-292583B28772}" destId="{9F0A7EA7-2AD5-4166-9E21-BF20A0941AB0}" srcOrd="0" destOrd="0" presId="urn:microsoft.com/office/officeart/2005/8/layout/list1"/>
    <dgm:cxn modelId="{D8E16FE0-2CC8-4E34-8E62-D2C2EB666CE5}" type="presParOf" srcId="{026DBE48-5AB9-4919-A99C-292583B28772}" destId="{DCEB49DD-4B5C-4D52-AFD8-F1E10659F037}" srcOrd="1" destOrd="0" presId="urn:microsoft.com/office/officeart/2005/8/layout/list1"/>
    <dgm:cxn modelId="{C14DA1C5-DFCB-4602-AA59-7C252FEA1CE3}" type="presParOf" srcId="{69C37691-7BC0-4534-B54B-5799597F4986}" destId="{99B54C14-D613-49C7-8D96-C5A156D2E9EC}" srcOrd="25" destOrd="0" presId="urn:microsoft.com/office/officeart/2005/8/layout/list1"/>
    <dgm:cxn modelId="{14D146AC-DA5A-474A-AE2F-FD7F0FAEA299}" type="presParOf" srcId="{69C37691-7BC0-4534-B54B-5799597F4986}" destId="{E42BBEBE-21B5-4384-947E-90A8D6DD0F27}" srcOrd="26" destOrd="0" presId="urn:microsoft.com/office/officeart/2005/8/layout/list1"/>
    <dgm:cxn modelId="{3B6BD3B2-C278-46F7-93ED-287B55F1873D}" type="presParOf" srcId="{69C37691-7BC0-4534-B54B-5799597F4986}" destId="{1F22E1FD-6AC3-4D8D-B497-6DF08F069F43}" srcOrd="27" destOrd="0" presId="urn:microsoft.com/office/officeart/2005/8/layout/list1"/>
    <dgm:cxn modelId="{51B0C864-48DF-4BF5-ABE7-0C3638DEB253}" type="presParOf" srcId="{69C37691-7BC0-4534-B54B-5799597F4986}" destId="{F7E7688E-DD4A-4B19-8CDE-3C5D6E18DB41}" srcOrd="28" destOrd="0" presId="urn:microsoft.com/office/officeart/2005/8/layout/list1"/>
    <dgm:cxn modelId="{CB5B0043-4750-4079-813D-76021F9B8FC9}" type="presParOf" srcId="{F7E7688E-DD4A-4B19-8CDE-3C5D6E18DB41}" destId="{4F724BE5-82E7-45EF-A83A-14C4A462876D}" srcOrd="0" destOrd="0" presId="urn:microsoft.com/office/officeart/2005/8/layout/list1"/>
    <dgm:cxn modelId="{551F7592-59E7-4F49-9A9B-6BFC0C5600C2}" type="presParOf" srcId="{F7E7688E-DD4A-4B19-8CDE-3C5D6E18DB41}" destId="{5C1AD69B-051E-42C5-84D6-FF38B006F449}" srcOrd="1" destOrd="0" presId="urn:microsoft.com/office/officeart/2005/8/layout/list1"/>
    <dgm:cxn modelId="{158E45ED-0F49-4A67-AE6B-AE515FBA19C4}" type="presParOf" srcId="{69C37691-7BC0-4534-B54B-5799597F4986}" destId="{C7BDE71B-15DE-49E6-B798-6578855A6DD5}" srcOrd="29" destOrd="0" presId="urn:microsoft.com/office/officeart/2005/8/layout/list1"/>
    <dgm:cxn modelId="{AAEF93AF-3597-49D0-9CFC-987BFB8C411A}" type="presParOf" srcId="{69C37691-7BC0-4534-B54B-5799597F4986}" destId="{A9C0A1FE-95F2-482E-9B9D-E8B9029282DB}" srcOrd="30" destOrd="0" presId="urn:microsoft.com/office/officeart/2005/8/layout/list1"/>
    <dgm:cxn modelId="{95D77213-8B33-4184-865C-665859B57107}" type="presParOf" srcId="{69C37691-7BC0-4534-B54B-5799597F4986}" destId="{FE08575D-6544-4C84-8410-AD00B75E39F9}" srcOrd="31" destOrd="0" presId="urn:microsoft.com/office/officeart/2005/8/layout/list1"/>
    <dgm:cxn modelId="{8BF0BA42-4967-4E92-A92E-528CD2359DD9}" type="presParOf" srcId="{69C37691-7BC0-4534-B54B-5799597F4986}" destId="{78F32E1A-7B9A-4840-85AA-0364D68E5082}" srcOrd="32" destOrd="0" presId="urn:microsoft.com/office/officeart/2005/8/layout/list1"/>
    <dgm:cxn modelId="{F22E6F23-C454-49D7-8FBD-FEE47CA777F8}" type="presParOf" srcId="{78F32E1A-7B9A-4840-85AA-0364D68E5082}" destId="{49E9C0B6-059A-4718-8C63-E95D9CBEECA1}" srcOrd="0" destOrd="0" presId="urn:microsoft.com/office/officeart/2005/8/layout/list1"/>
    <dgm:cxn modelId="{DF10F571-45DC-4C3A-AA3A-1D75FFD7F1DE}" type="presParOf" srcId="{78F32E1A-7B9A-4840-85AA-0364D68E5082}" destId="{7F36BFB5-7E87-4C6B-B7BC-69FA4F7A6191}" srcOrd="1" destOrd="0" presId="urn:microsoft.com/office/officeart/2005/8/layout/list1"/>
    <dgm:cxn modelId="{C54D3C77-667E-4134-9EB5-2107B97218DA}" type="presParOf" srcId="{69C37691-7BC0-4534-B54B-5799597F4986}" destId="{E850F0E2-8E77-4E29-A261-D5008CA52C33}" srcOrd="33" destOrd="0" presId="urn:microsoft.com/office/officeart/2005/8/layout/list1"/>
    <dgm:cxn modelId="{F664B626-1A35-436B-B515-D979E4250DBD}" type="presParOf" srcId="{69C37691-7BC0-4534-B54B-5799597F4986}" destId="{1805F3D4-4FFF-4C7C-BA8C-027794D6C01D}" srcOrd="34" destOrd="0" presId="urn:microsoft.com/office/officeart/2005/8/layout/list1"/>
    <dgm:cxn modelId="{4BAB092D-3624-402C-B60A-B29055B1A7C3}" type="presParOf" srcId="{69C37691-7BC0-4534-B54B-5799597F4986}" destId="{D2780537-F631-44D7-8039-BD44AE38EB97}" srcOrd="35" destOrd="0" presId="urn:microsoft.com/office/officeart/2005/8/layout/list1"/>
    <dgm:cxn modelId="{B886DAE6-1EFE-4724-9339-4D9A80191805}" type="presParOf" srcId="{69C37691-7BC0-4534-B54B-5799597F4986}" destId="{191B09FE-920A-404C-8967-EE7EE283BA33}" srcOrd="36" destOrd="0" presId="urn:microsoft.com/office/officeart/2005/8/layout/list1"/>
    <dgm:cxn modelId="{C52232F9-4EEC-4C83-8E06-81E4176D7925}" type="presParOf" srcId="{191B09FE-920A-404C-8967-EE7EE283BA33}" destId="{1802A989-6CA0-409C-8403-BACCB718C2AA}" srcOrd="0" destOrd="0" presId="urn:microsoft.com/office/officeart/2005/8/layout/list1"/>
    <dgm:cxn modelId="{330C509E-7B09-4D97-ACEA-7CE29AE283FA}" type="presParOf" srcId="{191B09FE-920A-404C-8967-EE7EE283BA33}" destId="{2C412724-2CBF-48AD-847F-7BAB096ECA8D}" srcOrd="1" destOrd="0" presId="urn:microsoft.com/office/officeart/2005/8/layout/list1"/>
    <dgm:cxn modelId="{7420D7C2-C95F-4D28-B547-286E636B9958}" type="presParOf" srcId="{69C37691-7BC0-4534-B54B-5799597F4986}" destId="{FEE94D23-2659-476A-AAB4-ABB7E97E8E53}" srcOrd="37" destOrd="0" presId="urn:microsoft.com/office/officeart/2005/8/layout/list1"/>
    <dgm:cxn modelId="{AC0212B4-D030-40CA-B236-8766AD65114A}" type="presParOf" srcId="{69C37691-7BC0-4534-B54B-5799597F4986}" destId="{780C0EE1-6A2F-44A7-8E69-199F52182875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2A4CB-F2D7-481B-AC9B-DC6939EEC88C}">
      <dsp:nvSpPr>
        <dsp:cNvPr id="0" name=""/>
        <dsp:cNvSpPr/>
      </dsp:nvSpPr>
      <dsp:spPr>
        <a:xfrm rot="5400000">
          <a:off x="5205027" y="-2204196"/>
          <a:ext cx="624681" cy="51928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>
              <a:solidFill>
                <a:schemeClr val="tx1"/>
              </a:solidFill>
            </a:rPr>
            <a:t>A qualidade é universalmente reconhecida, seu reconhecimento se dá pela excelência</a:t>
          </a:r>
          <a:endParaRPr lang="pt-BR" sz="1700" kern="1200" dirty="0">
            <a:solidFill>
              <a:schemeClr val="tx1"/>
            </a:solidFill>
          </a:endParaRPr>
        </a:p>
      </dsp:txBody>
      <dsp:txXfrm rot="-5400000">
        <a:off x="2920960" y="110365"/>
        <a:ext cx="5162322" cy="563693"/>
      </dsp:txXfrm>
    </dsp:sp>
    <dsp:sp modelId="{E9B6501F-134A-4110-83A7-CAFBA54AA827}">
      <dsp:nvSpPr>
        <dsp:cNvPr id="0" name=""/>
        <dsp:cNvSpPr/>
      </dsp:nvSpPr>
      <dsp:spPr>
        <a:xfrm>
          <a:off x="0" y="1785"/>
          <a:ext cx="2920959" cy="7808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solidFill>
                <a:schemeClr val="tx1"/>
              </a:solidFill>
            </a:rPr>
            <a:t>Transcendental</a:t>
          </a:r>
          <a:endParaRPr lang="pt-BR" sz="2300" kern="1200" dirty="0">
            <a:solidFill>
              <a:schemeClr val="tx1"/>
            </a:solidFill>
          </a:endParaRPr>
        </a:p>
      </dsp:txBody>
      <dsp:txXfrm>
        <a:off x="38118" y="39903"/>
        <a:ext cx="2844723" cy="704615"/>
      </dsp:txXfrm>
    </dsp:sp>
    <dsp:sp modelId="{C338AEE3-075C-4C83-976D-5478DC336D99}">
      <dsp:nvSpPr>
        <dsp:cNvPr id="0" name=""/>
        <dsp:cNvSpPr/>
      </dsp:nvSpPr>
      <dsp:spPr>
        <a:xfrm rot="5400000">
          <a:off x="5205027" y="-1384302"/>
          <a:ext cx="624681" cy="51928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>
              <a:solidFill>
                <a:schemeClr val="tx1"/>
              </a:solidFill>
            </a:rPr>
            <a:t>Oriunda da Economia a qualidade passa a ser mensurável</a:t>
          </a:r>
          <a:endParaRPr lang="pt-BR" sz="1700" kern="1200" dirty="0">
            <a:solidFill>
              <a:schemeClr val="tx1"/>
            </a:solidFill>
          </a:endParaRPr>
        </a:p>
      </dsp:txBody>
      <dsp:txXfrm rot="-5400000">
        <a:off x="2920960" y="930259"/>
        <a:ext cx="5162322" cy="563693"/>
      </dsp:txXfrm>
    </dsp:sp>
    <dsp:sp modelId="{A01E90B2-7CD8-49E5-9FE0-DD93DCA4D88D}">
      <dsp:nvSpPr>
        <dsp:cNvPr id="0" name=""/>
        <dsp:cNvSpPr/>
      </dsp:nvSpPr>
      <dsp:spPr>
        <a:xfrm>
          <a:off x="0" y="821680"/>
          <a:ext cx="2920959" cy="7808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solidFill>
                <a:schemeClr val="tx1"/>
              </a:solidFill>
            </a:rPr>
            <a:t>Baseada no produto</a:t>
          </a:r>
          <a:endParaRPr lang="pt-BR" sz="2300" kern="1200" dirty="0">
            <a:solidFill>
              <a:schemeClr val="tx1"/>
            </a:solidFill>
          </a:endParaRPr>
        </a:p>
      </dsp:txBody>
      <dsp:txXfrm>
        <a:off x="38118" y="859798"/>
        <a:ext cx="2844723" cy="704615"/>
      </dsp:txXfrm>
    </dsp:sp>
    <dsp:sp modelId="{8E46B143-F1D4-4444-9AA1-E28D7038CD6F}">
      <dsp:nvSpPr>
        <dsp:cNvPr id="0" name=""/>
        <dsp:cNvSpPr/>
      </dsp:nvSpPr>
      <dsp:spPr>
        <a:xfrm rot="5400000">
          <a:off x="5205027" y="-564408"/>
          <a:ext cx="624681" cy="51928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>
              <a:solidFill>
                <a:schemeClr val="tx1"/>
              </a:solidFill>
            </a:rPr>
            <a:t>Incorpora elementos subjetivos pautados na satisfação do usuário.</a:t>
          </a:r>
          <a:endParaRPr lang="pt-BR" sz="1700" kern="1200" dirty="0">
            <a:solidFill>
              <a:schemeClr val="tx1"/>
            </a:solidFill>
          </a:endParaRPr>
        </a:p>
      </dsp:txBody>
      <dsp:txXfrm rot="-5400000">
        <a:off x="2920960" y="1750153"/>
        <a:ext cx="5162322" cy="563693"/>
      </dsp:txXfrm>
    </dsp:sp>
    <dsp:sp modelId="{02C28F92-C588-4827-A0A5-EDDAFA31C9E9}">
      <dsp:nvSpPr>
        <dsp:cNvPr id="0" name=""/>
        <dsp:cNvSpPr/>
      </dsp:nvSpPr>
      <dsp:spPr>
        <a:xfrm>
          <a:off x="0" y="1641574"/>
          <a:ext cx="2920959" cy="7808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solidFill>
                <a:schemeClr val="tx1"/>
              </a:solidFill>
            </a:rPr>
            <a:t>Baseada no Usuário</a:t>
          </a:r>
          <a:endParaRPr lang="pt-BR" sz="2300" kern="1200" dirty="0">
            <a:solidFill>
              <a:schemeClr val="tx1"/>
            </a:solidFill>
          </a:endParaRPr>
        </a:p>
      </dsp:txBody>
      <dsp:txXfrm>
        <a:off x="38118" y="1679692"/>
        <a:ext cx="2844723" cy="704615"/>
      </dsp:txXfrm>
    </dsp:sp>
    <dsp:sp modelId="{001420B9-EAD4-4B1E-9995-AF3DB07A7A19}">
      <dsp:nvSpPr>
        <dsp:cNvPr id="0" name=""/>
        <dsp:cNvSpPr/>
      </dsp:nvSpPr>
      <dsp:spPr>
        <a:xfrm rot="5400000">
          <a:off x="5205027" y="255485"/>
          <a:ext cx="624681" cy="51928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>
              <a:solidFill>
                <a:schemeClr val="tx1"/>
              </a:solidFill>
            </a:rPr>
            <a:t>Baseada na conformidade ao requisitos</a:t>
          </a:r>
          <a:endParaRPr lang="pt-BR" sz="1700" kern="1200" dirty="0">
            <a:solidFill>
              <a:schemeClr val="tx1"/>
            </a:solidFill>
          </a:endParaRPr>
        </a:p>
      </dsp:txBody>
      <dsp:txXfrm rot="-5400000">
        <a:off x="2920960" y="2570046"/>
        <a:ext cx="5162322" cy="563693"/>
      </dsp:txXfrm>
    </dsp:sp>
    <dsp:sp modelId="{4C7D4600-D978-4817-A7D6-FF11219A209A}">
      <dsp:nvSpPr>
        <dsp:cNvPr id="0" name=""/>
        <dsp:cNvSpPr/>
      </dsp:nvSpPr>
      <dsp:spPr>
        <a:xfrm>
          <a:off x="0" y="2461468"/>
          <a:ext cx="2920959" cy="7808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solidFill>
                <a:schemeClr val="tx1"/>
              </a:solidFill>
            </a:rPr>
            <a:t>Baseada na fabricação</a:t>
          </a:r>
          <a:endParaRPr lang="pt-BR" sz="2300" kern="1200" dirty="0">
            <a:solidFill>
              <a:schemeClr val="tx1"/>
            </a:solidFill>
          </a:endParaRPr>
        </a:p>
      </dsp:txBody>
      <dsp:txXfrm>
        <a:off x="38118" y="2499586"/>
        <a:ext cx="2844723" cy="704615"/>
      </dsp:txXfrm>
    </dsp:sp>
    <dsp:sp modelId="{CB9C51A4-B4F7-4778-A840-6BA1E7FFA954}">
      <dsp:nvSpPr>
        <dsp:cNvPr id="0" name=""/>
        <dsp:cNvSpPr/>
      </dsp:nvSpPr>
      <dsp:spPr>
        <a:xfrm rot="5400000">
          <a:off x="5205027" y="1075379"/>
          <a:ext cx="624681" cy="51928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700" kern="1200" dirty="0" smtClean="0">
              <a:solidFill>
                <a:schemeClr val="tx1"/>
              </a:solidFill>
            </a:rPr>
            <a:t>Proporciona desempenho a um preço aceitável</a:t>
          </a:r>
          <a:endParaRPr lang="pt-BR" sz="1700" kern="1200" dirty="0">
            <a:solidFill>
              <a:schemeClr val="tx1"/>
            </a:solidFill>
          </a:endParaRPr>
        </a:p>
      </dsp:txBody>
      <dsp:txXfrm rot="-5400000">
        <a:off x="2920960" y="3389940"/>
        <a:ext cx="5162322" cy="563693"/>
      </dsp:txXfrm>
    </dsp:sp>
    <dsp:sp modelId="{4E21329B-1739-42C9-8DEC-262A6E409CA7}">
      <dsp:nvSpPr>
        <dsp:cNvPr id="0" name=""/>
        <dsp:cNvSpPr/>
      </dsp:nvSpPr>
      <dsp:spPr>
        <a:xfrm>
          <a:off x="0" y="3281362"/>
          <a:ext cx="2920959" cy="78085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solidFill>
                <a:schemeClr val="tx1"/>
              </a:solidFill>
            </a:rPr>
            <a:t>Baseada no Valor</a:t>
          </a:r>
          <a:endParaRPr lang="pt-BR" sz="2300" kern="1200" dirty="0">
            <a:solidFill>
              <a:schemeClr val="tx1"/>
            </a:solidFill>
          </a:endParaRPr>
        </a:p>
      </dsp:txBody>
      <dsp:txXfrm>
        <a:off x="38118" y="3319480"/>
        <a:ext cx="2844723" cy="7046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7BE81-F877-4EF1-82EC-071E6833FDD7}">
      <dsp:nvSpPr>
        <dsp:cNvPr id="0" name=""/>
        <dsp:cNvSpPr/>
      </dsp:nvSpPr>
      <dsp:spPr>
        <a:xfrm>
          <a:off x="0" y="475636"/>
          <a:ext cx="858450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32012-97DE-4633-8EBC-149000CB4EB4}">
      <dsp:nvSpPr>
        <dsp:cNvPr id="0" name=""/>
        <dsp:cNvSpPr/>
      </dsp:nvSpPr>
      <dsp:spPr>
        <a:xfrm>
          <a:off x="303586" y="47596"/>
          <a:ext cx="7271075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32" tIns="0" rIns="22713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A gênese da GQ inicia na década de 20 nos EUA no Ministério da Agricultura através da inclusão de métodos estatísticos.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345376" y="89386"/>
        <a:ext cx="7187495" cy="772500"/>
      </dsp:txXfrm>
    </dsp:sp>
    <dsp:sp modelId="{70B59BAB-DDB6-4023-91F1-B4A9006DD78A}">
      <dsp:nvSpPr>
        <dsp:cNvPr id="0" name=""/>
        <dsp:cNvSpPr/>
      </dsp:nvSpPr>
      <dsp:spPr>
        <a:xfrm>
          <a:off x="0" y="1791076"/>
          <a:ext cx="858450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E7970-652B-431D-A91B-91318A3CEB03}">
      <dsp:nvSpPr>
        <dsp:cNvPr id="0" name=""/>
        <dsp:cNvSpPr/>
      </dsp:nvSpPr>
      <dsp:spPr>
        <a:xfrm>
          <a:off x="303586" y="1363036"/>
          <a:ext cx="7271075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32" tIns="0" rIns="22713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Na década de 40 foi “exportada” para o Japão no pós-guerra, sendo absorvida pela Gestão Japonesa.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345376" y="1404826"/>
        <a:ext cx="7187495" cy="772500"/>
      </dsp:txXfrm>
    </dsp:sp>
    <dsp:sp modelId="{92B9CAD2-73B3-4BD5-9291-0531AFAF8E9C}">
      <dsp:nvSpPr>
        <dsp:cNvPr id="0" name=""/>
        <dsp:cNvSpPr/>
      </dsp:nvSpPr>
      <dsp:spPr>
        <a:xfrm>
          <a:off x="0" y="3106516"/>
          <a:ext cx="858450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8083A5-D2F3-4B47-9A6D-11231873F433}">
      <dsp:nvSpPr>
        <dsp:cNvPr id="0" name=""/>
        <dsp:cNvSpPr/>
      </dsp:nvSpPr>
      <dsp:spPr>
        <a:xfrm>
          <a:off x="303586" y="2678476"/>
          <a:ext cx="7271075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32" tIns="0" rIns="22713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Em 1988 a Gestão pela Qualidade Total fez parte do programa de eleitoral do Presidente Bush como forma de reformar a Adm. Pública Americana.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345376" y="2720266"/>
        <a:ext cx="7187495" cy="772500"/>
      </dsp:txXfrm>
    </dsp:sp>
    <dsp:sp modelId="{07A78B6F-6FA3-4A5E-8244-4C6F1E74A823}">
      <dsp:nvSpPr>
        <dsp:cNvPr id="0" name=""/>
        <dsp:cNvSpPr/>
      </dsp:nvSpPr>
      <dsp:spPr>
        <a:xfrm>
          <a:off x="0" y="4421956"/>
          <a:ext cx="858450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440A6-89B7-4838-8CEE-923F78674201}">
      <dsp:nvSpPr>
        <dsp:cNvPr id="0" name=""/>
        <dsp:cNvSpPr/>
      </dsp:nvSpPr>
      <dsp:spPr>
        <a:xfrm>
          <a:off x="303586" y="3993916"/>
          <a:ext cx="7271075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32" tIns="0" rIns="22713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Foi absorvida pelo </a:t>
          </a:r>
          <a:r>
            <a:rPr lang="pt-BR" sz="1800" i="1" kern="1200" dirty="0" smtClean="0">
              <a:solidFill>
                <a:schemeClr val="tx1"/>
              </a:solidFill>
            </a:rPr>
            <a:t>New </a:t>
          </a:r>
          <a:r>
            <a:rPr lang="pt-BR" sz="1800" i="1" kern="1200" dirty="0" err="1" smtClean="0">
              <a:solidFill>
                <a:schemeClr val="tx1"/>
              </a:solidFill>
            </a:rPr>
            <a:t>Public</a:t>
          </a:r>
          <a:r>
            <a:rPr lang="pt-BR" sz="1800" i="1" kern="1200" dirty="0" smtClean="0">
              <a:solidFill>
                <a:schemeClr val="tx1"/>
              </a:solidFill>
            </a:rPr>
            <a:t> Management</a:t>
          </a:r>
          <a:r>
            <a:rPr lang="pt-BR" sz="1800" kern="1200" dirty="0" smtClean="0">
              <a:solidFill>
                <a:schemeClr val="tx1"/>
              </a:solidFill>
            </a:rPr>
            <a:t>, manifestando-se na “Cartas da Qualidade” em primeiro lugar na Inglaterra (1991) e, posteriormente, noutros países europeus.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345376" y="4035706"/>
        <a:ext cx="7187495" cy="77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F58C7B-26E6-4D93-9F9B-07E37586BF97}">
      <dsp:nvSpPr>
        <dsp:cNvPr id="0" name=""/>
        <dsp:cNvSpPr/>
      </dsp:nvSpPr>
      <dsp:spPr>
        <a:xfrm>
          <a:off x="0" y="464019"/>
          <a:ext cx="811377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9C3E5B-441E-4631-8EDA-678E25772BF0}">
      <dsp:nvSpPr>
        <dsp:cNvPr id="0" name=""/>
        <dsp:cNvSpPr/>
      </dsp:nvSpPr>
      <dsp:spPr>
        <a:xfrm>
          <a:off x="405688" y="6459"/>
          <a:ext cx="5679643" cy="9151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677" tIns="0" rIns="214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Qualidade no sentido de respeitar normas e procedimentos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50360" y="51131"/>
        <a:ext cx="5590299" cy="825776"/>
      </dsp:txXfrm>
    </dsp:sp>
    <dsp:sp modelId="{0768783B-4618-431E-B033-2C539AD2F165}">
      <dsp:nvSpPr>
        <dsp:cNvPr id="0" name=""/>
        <dsp:cNvSpPr/>
      </dsp:nvSpPr>
      <dsp:spPr>
        <a:xfrm>
          <a:off x="0" y="1870179"/>
          <a:ext cx="811377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4DC853-3347-44FE-8711-7F9AE3E0F034}">
      <dsp:nvSpPr>
        <dsp:cNvPr id="0" name=""/>
        <dsp:cNvSpPr/>
      </dsp:nvSpPr>
      <dsp:spPr>
        <a:xfrm>
          <a:off x="405688" y="1412619"/>
          <a:ext cx="5679643" cy="9151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677" tIns="0" rIns="214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Qualidade no sentido de eficácia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50360" y="1457291"/>
        <a:ext cx="5590299" cy="825776"/>
      </dsp:txXfrm>
    </dsp:sp>
    <dsp:sp modelId="{61AB8B65-CF55-4ED3-B8C5-9D9A82B34F4A}">
      <dsp:nvSpPr>
        <dsp:cNvPr id="0" name=""/>
        <dsp:cNvSpPr/>
      </dsp:nvSpPr>
      <dsp:spPr>
        <a:xfrm>
          <a:off x="0" y="3276340"/>
          <a:ext cx="811377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E388A-370E-4C7A-9B35-DFF0021AD2E1}">
      <dsp:nvSpPr>
        <dsp:cNvPr id="0" name=""/>
        <dsp:cNvSpPr/>
      </dsp:nvSpPr>
      <dsp:spPr>
        <a:xfrm>
          <a:off x="405688" y="2818780"/>
          <a:ext cx="5679643" cy="9151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4677" tIns="0" rIns="214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Qualidade no sentido de satisfação dos consumidores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50360" y="2863452"/>
        <a:ext cx="5590299" cy="825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B747F-7B58-4781-B1B3-48DDBA461598}">
      <dsp:nvSpPr>
        <dsp:cNvPr id="0" name=""/>
        <dsp:cNvSpPr/>
      </dsp:nvSpPr>
      <dsp:spPr>
        <a:xfrm>
          <a:off x="0" y="640059"/>
          <a:ext cx="888092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90576-05D3-4828-8C93-90CD32285E83}">
      <dsp:nvSpPr>
        <dsp:cNvPr id="0" name=""/>
        <dsp:cNvSpPr/>
      </dsp:nvSpPr>
      <dsp:spPr>
        <a:xfrm>
          <a:off x="444046" y="359619"/>
          <a:ext cx="6216644" cy="5608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74" tIns="0" rIns="234974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Aumento da satisfação dos clientes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471426" y="386999"/>
        <a:ext cx="6161884" cy="506120"/>
      </dsp:txXfrm>
    </dsp:sp>
    <dsp:sp modelId="{A2A68C08-B8B3-40B1-92A2-18B52BC176DA}">
      <dsp:nvSpPr>
        <dsp:cNvPr id="0" name=""/>
        <dsp:cNvSpPr/>
      </dsp:nvSpPr>
      <dsp:spPr>
        <a:xfrm>
          <a:off x="0" y="1501900"/>
          <a:ext cx="888092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42D992-D0A8-4F9C-B6D6-7B7E939047A6}">
      <dsp:nvSpPr>
        <dsp:cNvPr id="0" name=""/>
        <dsp:cNvSpPr/>
      </dsp:nvSpPr>
      <dsp:spPr>
        <a:xfrm>
          <a:off x="444046" y="1221460"/>
          <a:ext cx="6216644" cy="5608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74" tIns="0" rIns="234974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Abordagem diferente da tradicional de recursos humanos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471426" y="1248840"/>
        <a:ext cx="6161884" cy="506120"/>
      </dsp:txXfrm>
    </dsp:sp>
    <dsp:sp modelId="{69D3FAD5-3F8F-4C1A-8D37-273CD8A7BD9E}">
      <dsp:nvSpPr>
        <dsp:cNvPr id="0" name=""/>
        <dsp:cNvSpPr/>
      </dsp:nvSpPr>
      <dsp:spPr>
        <a:xfrm>
          <a:off x="0" y="2363740"/>
          <a:ext cx="888092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264A5-6566-47D4-9FEC-94C75CC8670A}">
      <dsp:nvSpPr>
        <dsp:cNvPr id="0" name=""/>
        <dsp:cNvSpPr/>
      </dsp:nvSpPr>
      <dsp:spPr>
        <a:xfrm>
          <a:off x="444046" y="2083300"/>
          <a:ext cx="6216644" cy="5608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74" tIns="0" rIns="234974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Uso de análise quantitativa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471426" y="2110680"/>
        <a:ext cx="6161884" cy="506120"/>
      </dsp:txXfrm>
    </dsp:sp>
    <dsp:sp modelId="{50308D19-B127-4D16-990A-65417CB983E0}">
      <dsp:nvSpPr>
        <dsp:cNvPr id="0" name=""/>
        <dsp:cNvSpPr/>
      </dsp:nvSpPr>
      <dsp:spPr>
        <a:xfrm>
          <a:off x="0" y="3225580"/>
          <a:ext cx="888092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1B9CD9-D808-45B5-A64B-11BD7DF13EA0}">
      <dsp:nvSpPr>
        <dsp:cNvPr id="0" name=""/>
        <dsp:cNvSpPr/>
      </dsp:nvSpPr>
      <dsp:spPr>
        <a:xfrm>
          <a:off x="444046" y="2945140"/>
          <a:ext cx="6216644" cy="5608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74" tIns="0" rIns="234974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>
              <a:solidFill>
                <a:schemeClr val="tx1"/>
              </a:solidFill>
            </a:rPr>
            <a:t>Melhoria contínua da organização</a:t>
          </a:r>
          <a:endParaRPr lang="pt-BR" sz="1900" kern="1200" dirty="0">
            <a:solidFill>
              <a:schemeClr val="tx1"/>
            </a:solidFill>
          </a:endParaRPr>
        </a:p>
      </dsp:txBody>
      <dsp:txXfrm>
        <a:off x="471426" y="2972520"/>
        <a:ext cx="6161884" cy="506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82C5C-C9DE-4090-A6BE-762748ECBDCD}">
      <dsp:nvSpPr>
        <dsp:cNvPr id="0" name=""/>
        <dsp:cNvSpPr/>
      </dsp:nvSpPr>
      <dsp:spPr>
        <a:xfrm>
          <a:off x="0" y="475636"/>
          <a:ext cx="851249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D55FE5-99DE-42EB-9D6E-DAF004C2D096}">
      <dsp:nvSpPr>
        <dsp:cNvPr id="0" name=""/>
        <dsp:cNvSpPr/>
      </dsp:nvSpPr>
      <dsp:spPr>
        <a:xfrm>
          <a:off x="425624" y="47596"/>
          <a:ext cx="7210084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226" tIns="0" rIns="22522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>
              <a:solidFill>
                <a:schemeClr val="tx1"/>
              </a:solidFill>
            </a:rPr>
            <a:t>Iniciativas de melhorar a transparência e a acessibilidade dos serviços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67414" y="89386"/>
        <a:ext cx="7126504" cy="772500"/>
      </dsp:txXfrm>
    </dsp:sp>
    <dsp:sp modelId="{4B92B77E-BA22-4F91-8951-40C7CF12BF8A}">
      <dsp:nvSpPr>
        <dsp:cNvPr id="0" name=""/>
        <dsp:cNvSpPr/>
      </dsp:nvSpPr>
      <dsp:spPr>
        <a:xfrm>
          <a:off x="0" y="1791076"/>
          <a:ext cx="851249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DD1D9-A074-4566-8F09-150287EEB3F7}">
      <dsp:nvSpPr>
        <dsp:cNvPr id="0" name=""/>
        <dsp:cNvSpPr/>
      </dsp:nvSpPr>
      <dsp:spPr>
        <a:xfrm>
          <a:off x="425624" y="1363036"/>
          <a:ext cx="7210084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226" tIns="0" rIns="22522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>
              <a:solidFill>
                <a:schemeClr val="tx1"/>
              </a:solidFill>
            </a:rPr>
            <a:t>Simplificação dos processos administrativos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67414" y="1404826"/>
        <a:ext cx="7126504" cy="772500"/>
      </dsp:txXfrm>
    </dsp:sp>
    <dsp:sp modelId="{0102787E-6D6C-4BAE-9B84-9316A3B4BDA9}">
      <dsp:nvSpPr>
        <dsp:cNvPr id="0" name=""/>
        <dsp:cNvSpPr/>
      </dsp:nvSpPr>
      <dsp:spPr>
        <a:xfrm>
          <a:off x="0" y="3106516"/>
          <a:ext cx="851249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FB7E54-D7E8-4FBC-AFAF-D96D9C75A0D9}">
      <dsp:nvSpPr>
        <dsp:cNvPr id="0" name=""/>
        <dsp:cNvSpPr/>
      </dsp:nvSpPr>
      <dsp:spPr>
        <a:xfrm>
          <a:off x="425624" y="2678476"/>
          <a:ext cx="7210084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226" tIns="0" rIns="22522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>
              <a:solidFill>
                <a:schemeClr val="tx1"/>
              </a:solidFill>
            </a:rPr>
            <a:t>Desburocratização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67414" y="2720266"/>
        <a:ext cx="7126504" cy="772500"/>
      </dsp:txXfrm>
    </dsp:sp>
    <dsp:sp modelId="{FB53B24E-A295-4545-B600-22E5FF7D3ECD}">
      <dsp:nvSpPr>
        <dsp:cNvPr id="0" name=""/>
        <dsp:cNvSpPr/>
      </dsp:nvSpPr>
      <dsp:spPr>
        <a:xfrm>
          <a:off x="0" y="4421956"/>
          <a:ext cx="851249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9A43BE-A8A8-4D1F-9E04-C76615BDB513}">
      <dsp:nvSpPr>
        <dsp:cNvPr id="0" name=""/>
        <dsp:cNvSpPr/>
      </dsp:nvSpPr>
      <dsp:spPr>
        <a:xfrm>
          <a:off x="425624" y="3993916"/>
          <a:ext cx="7210084" cy="85608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5226" tIns="0" rIns="22522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smtClean="0">
              <a:solidFill>
                <a:schemeClr val="tx1"/>
              </a:solidFill>
            </a:rPr>
            <a:t>Desenvolvimento de novas medidas de performance e melhorias de mecanismos de soluções das queixas e reclamações dos cidadãos/clientes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467414" y="4035706"/>
        <a:ext cx="7126504" cy="7725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A84DC8-4281-4932-B30A-E0A5B9F4F026}">
      <dsp:nvSpPr>
        <dsp:cNvPr id="0" name=""/>
        <dsp:cNvSpPr/>
      </dsp:nvSpPr>
      <dsp:spPr>
        <a:xfrm>
          <a:off x="4372" y="0"/>
          <a:ext cx="4206341" cy="584138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800" kern="1200" dirty="0" smtClean="0">
              <a:solidFill>
                <a:schemeClr val="tx1"/>
              </a:solidFill>
            </a:rPr>
            <a:t>Princípios da GQ clássica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4372" y="0"/>
        <a:ext cx="4206341" cy="1752415"/>
      </dsp:txXfrm>
    </dsp:sp>
    <dsp:sp modelId="{863D6D33-3473-4E4E-958C-947DE09F4FF1}">
      <dsp:nvSpPr>
        <dsp:cNvPr id="0" name=""/>
        <dsp:cNvSpPr/>
      </dsp:nvSpPr>
      <dsp:spPr>
        <a:xfrm>
          <a:off x="71674" y="1251519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O consumidor é o último determinante da qualidade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87981" y="1267826"/>
        <a:ext cx="4039125" cy="524151"/>
      </dsp:txXfrm>
    </dsp:sp>
    <dsp:sp modelId="{DC7FD3B6-2E51-4E21-B489-04E2C387C355}">
      <dsp:nvSpPr>
        <dsp:cNvPr id="0" name=""/>
        <dsp:cNvSpPr/>
      </dsp:nvSpPr>
      <dsp:spPr>
        <a:xfrm>
          <a:off x="71674" y="1949078"/>
          <a:ext cx="4071739" cy="612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qualidade tem que ser construída principalmente na produção, de preferência a ser a preocupação terminal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89612" y="1967016"/>
        <a:ext cx="4035863" cy="576566"/>
      </dsp:txXfrm>
    </dsp:sp>
    <dsp:sp modelId="{9388E81E-0F27-48B4-8E4F-169882169291}">
      <dsp:nvSpPr>
        <dsp:cNvPr id="0" name=""/>
        <dsp:cNvSpPr/>
      </dsp:nvSpPr>
      <dsp:spPr>
        <a:xfrm>
          <a:off x="71674" y="2617249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Chave da produção com qualidade consiste em evitar a variabilidade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87981" y="2633556"/>
        <a:ext cx="4039125" cy="524151"/>
      </dsp:txXfrm>
    </dsp:sp>
    <dsp:sp modelId="{D5F8C3E3-4249-4879-B0C0-891C8362E2BF}">
      <dsp:nvSpPr>
        <dsp:cNvPr id="0" name=""/>
        <dsp:cNvSpPr/>
      </dsp:nvSpPr>
      <dsp:spPr>
        <a:xfrm>
          <a:off x="71674" y="3257957"/>
          <a:ext cx="4071739" cy="815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qualidade exige melhoria contínua em termos de outputs e processos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95549" y="3281832"/>
        <a:ext cx="4023989" cy="767410"/>
      </dsp:txXfrm>
    </dsp:sp>
    <dsp:sp modelId="{01FD4611-EDB3-4C4E-8AEB-1C7D4A4BDC7C}">
      <dsp:nvSpPr>
        <dsp:cNvPr id="0" name=""/>
        <dsp:cNvSpPr/>
      </dsp:nvSpPr>
      <dsp:spPr>
        <a:xfrm>
          <a:off x="71674" y="4212696"/>
          <a:ext cx="4071739" cy="673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melhoria da qualidade exige participação dos trabalhadores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91406" y="4232428"/>
        <a:ext cx="4032275" cy="634222"/>
      </dsp:txXfrm>
    </dsp:sp>
    <dsp:sp modelId="{216A7FBD-C812-46E7-AE32-431CFC38DC7E}">
      <dsp:nvSpPr>
        <dsp:cNvPr id="0" name=""/>
        <dsp:cNvSpPr/>
      </dsp:nvSpPr>
      <dsp:spPr>
        <a:xfrm>
          <a:off x="71674" y="4972280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qualidade exige compromisso organizacional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87981" y="4988587"/>
        <a:ext cx="4039125" cy="524151"/>
      </dsp:txXfrm>
    </dsp:sp>
    <dsp:sp modelId="{0A5E7AE5-B18B-4448-9AA8-057FF400C952}">
      <dsp:nvSpPr>
        <dsp:cNvPr id="0" name=""/>
        <dsp:cNvSpPr/>
      </dsp:nvSpPr>
      <dsp:spPr>
        <a:xfrm>
          <a:off x="4526190" y="0"/>
          <a:ext cx="4206341" cy="584138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2800" kern="1200" dirty="0" smtClean="0">
              <a:solidFill>
                <a:schemeClr val="tx1"/>
              </a:solidFill>
            </a:rPr>
            <a:t>Setor público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4526190" y="0"/>
        <a:ext cx="4206341" cy="1752415"/>
      </dsp:txXfrm>
    </dsp:sp>
    <dsp:sp modelId="{6E7E1E81-B4C9-4972-9049-62DD1CFC0E56}">
      <dsp:nvSpPr>
        <dsp:cNvPr id="0" name=""/>
        <dsp:cNvSpPr/>
      </dsp:nvSpPr>
      <dsp:spPr>
        <a:xfrm>
          <a:off x="4593491" y="1247756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Os cidadão tem um conjunto de direitos e deveres, os interesses divergentes têm que ser negociados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09798" y="1264063"/>
        <a:ext cx="4039125" cy="524151"/>
      </dsp:txXfrm>
    </dsp:sp>
    <dsp:sp modelId="{59738C67-6591-4F93-B0EC-621321B7D50C}">
      <dsp:nvSpPr>
        <dsp:cNvPr id="0" name=""/>
        <dsp:cNvSpPr/>
      </dsp:nvSpPr>
      <dsp:spPr>
        <a:xfrm>
          <a:off x="4593491" y="1908753"/>
          <a:ext cx="4071739" cy="612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No caso dos serviços em muitas situações, a produção e consumo coincidem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11429" y="1926691"/>
        <a:ext cx="4035863" cy="576566"/>
      </dsp:txXfrm>
    </dsp:sp>
    <dsp:sp modelId="{1F099BBD-AB59-443F-9D4A-CD81E9D69344}">
      <dsp:nvSpPr>
        <dsp:cNvPr id="0" name=""/>
        <dsp:cNvSpPr/>
      </dsp:nvSpPr>
      <dsp:spPr>
        <a:xfrm>
          <a:off x="4593491" y="2608941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padronização é impossível no caso de serviços públicos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09798" y="2625248"/>
        <a:ext cx="4039125" cy="524151"/>
      </dsp:txXfrm>
    </dsp:sp>
    <dsp:sp modelId="{5349D008-F570-46F6-85EC-70498AB76C7E}">
      <dsp:nvSpPr>
        <dsp:cNvPr id="0" name=""/>
        <dsp:cNvSpPr/>
      </dsp:nvSpPr>
      <dsp:spPr>
        <a:xfrm>
          <a:off x="4593491" y="3254547"/>
          <a:ext cx="4071739" cy="815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falta de recursos limita a subida da qualidade do output de acordo com a procura do consumidor, a eficácia organizacional leva a diminuição das despesas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17366" y="3278422"/>
        <a:ext cx="4023989" cy="767410"/>
      </dsp:txXfrm>
    </dsp:sp>
    <dsp:sp modelId="{23B93E43-D078-402E-A24C-D61BD9D63ACC}">
      <dsp:nvSpPr>
        <dsp:cNvPr id="0" name=""/>
        <dsp:cNvSpPr/>
      </dsp:nvSpPr>
      <dsp:spPr>
        <a:xfrm>
          <a:off x="4593491" y="4212191"/>
          <a:ext cx="4071739" cy="673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comunhão duma definição de qualidade é difícil em organizações onde trabalhadores têm diferentes lealdades e padrões de excelência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13223" y="4231923"/>
        <a:ext cx="4032275" cy="634222"/>
      </dsp:txXfrm>
    </dsp:sp>
    <dsp:sp modelId="{5234A305-4E6D-486A-9F5D-4D90C08E877E}">
      <dsp:nvSpPr>
        <dsp:cNvPr id="0" name=""/>
        <dsp:cNvSpPr/>
      </dsp:nvSpPr>
      <dsp:spPr>
        <a:xfrm>
          <a:off x="4593491" y="4969354"/>
          <a:ext cx="4071739" cy="5567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t-BR" sz="1600" kern="1200" dirty="0" smtClean="0">
              <a:solidFill>
                <a:schemeClr val="tx1"/>
              </a:solidFill>
            </a:rPr>
            <a:t>A cultura organizacional é mais aberta a forças exteriores.</a:t>
          </a:r>
          <a:endParaRPr lang="pt-BR" sz="1600" kern="1200" dirty="0">
            <a:solidFill>
              <a:schemeClr val="tx1"/>
            </a:solidFill>
          </a:endParaRPr>
        </a:p>
      </dsp:txBody>
      <dsp:txXfrm>
        <a:off x="4609798" y="4985661"/>
        <a:ext cx="4039125" cy="5241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4B18A-1F2D-45BD-96C0-6F81DBB76F7B}">
      <dsp:nvSpPr>
        <dsp:cNvPr id="0" name=""/>
        <dsp:cNvSpPr/>
      </dsp:nvSpPr>
      <dsp:spPr>
        <a:xfrm>
          <a:off x="0" y="300982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1068FB-2BF3-43C0-BEC3-B46F64ECD101}">
      <dsp:nvSpPr>
        <dsp:cNvPr id="0" name=""/>
        <dsp:cNvSpPr/>
      </dsp:nvSpPr>
      <dsp:spPr>
        <a:xfrm>
          <a:off x="457055" y="31140"/>
          <a:ext cx="7742527" cy="4322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É difícil definir qual é o consumidor da AP, levando a conflitos entre os consumidores em geral, os quais pagam os serviços sob forma de taxas.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8153" y="52238"/>
        <a:ext cx="7700331" cy="390006"/>
      </dsp:txXfrm>
    </dsp:sp>
    <dsp:sp modelId="{7669DD47-76FA-427A-BC58-AE128AC27037}">
      <dsp:nvSpPr>
        <dsp:cNvPr id="0" name=""/>
        <dsp:cNvSpPr/>
      </dsp:nvSpPr>
      <dsp:spPr>
        <a:xfrm>
          <a:off x="0" y="907425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E872F-BD96-44F4-BA01-5CD709AB7A5B}">
      <dsp:nvSpPr>
        <dsp:cNvPr id="0" name=""/>
        <dsp:cNvSpPr/>
      </dsp:nvSpPr>
      <dsp:spPr>
        <a:xfrm>
          <a:off x="457055" y="637582"/>
          <a:ext cx="7742527" cy="4322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Tradicionalmente o Governo preocupa-se mais com os tributos/orçamento do que com outputs.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8153" y="658680"/>
        <a:ext cx="7700331" cy="390006"/>
      </dsp:txXfrm>
    </dsp:sp>
    <dsp:sp modelId="{53A0EF61-8994-40BA-9EF0-BE2B067B04E3}">
      <dsp:nvSpPr>
        <dsp:cNvPr id="0" name=""/>
        <dsp:cNvSpPr/>
      </dsp:nvSpPr>
      <dsp:spPr>
        <a:xfrm>
          <a:off x="0" y="1513867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4901E-46C1-4DAD-BC93-BE8B231BEE11}">
      <dsp:nvSpPr>
        <dsp:cNvPr id="0" name=""/>
        <dsp:cNvSpPr/>
      </dsp:nvSpPr>
      <dsp:spPr>
        <a:xfrm>
          <a:off x="457055" y="1244025"/>
          <a:ext cx="7742527" cy="4322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A cultura da AP é pouco aberta para a gestão da qualidade e aos consumidores, pois os serviços fornecidos tem caráter monopolístico.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8153" y="1265123"/>
        <a:ext cx="7700331" cy="390006"/>
      </dsp:txXfrm>
    </dsp:sp>
    <dsp:sp modelId="{09619961-A53B-465E-B055-F3CA4AFF7CBD}">
      <dsp:nvSpPr>
        <dsp:cNvPr id="0" name=""/>
        <dsp:cNvSpPr/>
      </dsp:nvSpPr>
      <dsp:spPr>
        <a:xfrm>
          <a:off x="0" y="2045299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FD60FF-2CCF-4200-879F-E41950A26660}">
      <dsp:nvSpPr>
        <dsp:cNvPr id="0" name=""/>
        <dsp:cNvSpPr/>
      </dsp:nvSpPr>
      <dsp:spPr>
        <a:xfrm>
          <a:off x="457055" y="1850467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Falta de uma definição ampla do significado de qualidade para a organização.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1867904"/>
        <a:ext cx="7707653" cy="322318"/>
      </dsp:txXfrm>
    </dsp:sp>
    <dsp:sp modelId="{3D5CD492-D360-4DD7-84D4-6ABA92AFD0FB}">
      <dsp:nvSpPr>
        <dsp:cNvPr id="0" name=""/>
        <dsp:cNvSpPr/>
      </dsp:nvSpPr>
      <dsp:spPr>
        <a:xfrm>
          <a:off x="0" y="2576731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B7305-B643-4D13-8A74-595868D6972F}">
      <dsp:nvSpPr>
        <dsp:cNvPr id="0" name=""/>
        <dsp:cNvSpPr/>
      </dsp:nvSpPr>
      <dsp:spPr>
        <a:xfrm>
          <a:off x="457055" y="2381899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Falta de planejamento estratégico.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2399336"/>
        <a:ext cx="7707653" cy="322318"/>
      </dsp:txXfrm>
    </dsp:sp>
    <dsp:sp modelId="{895D7B0D-5D76-472A-91B2-7A89A5AB3505}">
      <dsp:nvSpPr>
        <dsp:cNvPr id="0" name=""/>
        <dsp:cNvSpPr/>
      </dsp:nvSpPr>
      <dsp:spPr>
        <a:xfrm>
          <a:off x="0" y="3108163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6936E4-C167-4E4C-AC67-07915ACEFB4B}">
      <dsp:nvSpPr>
        <dsp:cNvPr id="0" name=""/>
        <dsp:cNvSpPr/>
      </dsp:nvSpPr>
      <dsp:spPr>
        <a:xfrm>
          <a:off x="457055" y="2913331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Ausência de liderança.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2930768"/>
        <a:ext cx="7707653" cy="322318"/>
      </dsp:txXfrm>
    </dsp:sp>
    <dsp:sp modelId="{E42BBEBE-21B5-4384-947E-90A8D6DD0F27}">
      <dsp:nvSpPr>
        <dsp:cNvPr id="0" name=""/>
        <dsp:cNvSpPr/>
      </dsp:nvSpPr>
      <dsp:spPr>
        <a:xfrm>
          <a:off x="0" y="3639595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EB49DD-4B5C-4D52-AFD8-F1E10659F037}">
      <dsp:nvSpPr>
        <dsp:cNvPr id="0" name=""/>
        <dsp:cNvSpPr/>
      </dsp:nvSpPr>
      <dsp:spPr>
        <a:xfrm>
          <a:off x="457055" y="3444763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Falta de motivação e formação dos servidores.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3462200"/>
        <a:ext cx="7707653" cy="322318"/>
      </dsp:txXfrm>
    </dsp:sp>
    <dsp:sp modelId="{A9C0A1FE-95F2-482E-9B9D-E8B9029282DB}">
      <dsp:nvSpPr>
        <dsp:cNvPr id="0" name=""/>
        <dsp:cNvSpPr/>
      </dsp:nvSpPr>
      <dsp:spPr>
        <a:xfrm>
          <a:off x="0" y="4171027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1AD69B-051E-42C5-84D6-FF38B006F449}">
      <dsp:nvSpPr>
        <dsp:cNvPr id="0" name=""/>
        <dsp:cNvSpPr/>
      </dsp:nvSpPr>
      <dsp:spPr>
        <a:xfrm>
          <a:off x="457055" y="3976195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Falta de consciência do tempo necessário à melhoria.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3993632"/>
        <a:ext cx="7707653" cy="322318"/>
      </dsp:txXfrm>
    </dsp:sp>
    <dsp:sp modelId="{1805F3D4-4FFF-4C7C-BA8C-027794D6C01D}">
      <dsp:nvSpPr>
        <dsp:cNvPr id="0" name=""/>
        <dsp:cNvSpPr/>
      </dsp:nvSpPr>
      <dsp:spPr>
        <a:xfrm>
          <a:off x="0" y="4777469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6BFB5-7E87-4C6B-B7BC-69FA4F7A6191}">
      <dsp:nvSpPr>
        <dsp:cNvPr id="0" name=""/>
        <dsp:cNvSpPr/>
      </dsp:nvSpPr>
      <dsp:spPr>
        <a:xfrm>
          <a:off x="457055" y="4507627"/>
          <a:ext cx="7742527" cy="4322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Cultura organizacional obsoleta (falta de valores comuns, confiança e </a:t>
          </a:r>
          <a:r>
            <a:rPr lang="pt-BR" sz="1800" i="1" kern="1200" dirty="0" err="1" smtClean="0">
              <a:solidFill>
                <a:schemeClr val="tx1"/>
              </a:solidFill>
            </a:rPr>
            <a:t>empowerment</a:t>
          </a:r>
          <a:r>
            <a:rPr lang="pt-BR" sz="1800" kern="1200" dirty="0" smtClean="0">
              <a:solidFill>
                <a:schemeClr val="tx1"/>
              </a:solidFill>
            </a:rPr>
            <a:t>).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8153" y="4528725"/>
        <a:ext cx="7700331" cy="390006"/>
      </dsp:txXfrm>
    </dsp:sp>
    <dsp:sp modelId="{780C0EE1-6A2F-44A7-8E69-199F52182875}">
      <dsp:nvSpPr>
        <dsp:cNvPr id="0" name=""/>
        <dsp:cNvSpPr/>
      </dsp:nvSpPr>
      <dsp:spPr>
        <a:xfrm>
          <a:off x="0" y="5308901"/>
          <a:ext cx="831009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12724-2CBF-48AD-847F-7BAB096ECA8D}">
      <dsp:nvSpPr>
        <dsp:cNvPr id="0" name=""/>
        <dsp:cNvSpPr/>
      </dsp:nvSpPr>
      <dsp:spPr>
        <a:xfrm>
          <a:off x="457055" y="5114069"/>
          <a:ext cx="7742527" cy="3571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59" tIns="0" rIns="24185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Dificuldade de atribuir recompensas a resultados e da falta de recursos.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474492" y="5131506"/>
        <a:ext cx="7707653" cy="322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A6664-C9CD-48E9-94BA-9E9F66CB683D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BD680-6C11-4BDC-8E6F-7B3DDD0F12F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5946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626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929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326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591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617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140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004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531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409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567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60BF2-0225-45A3-9691-CBB9A418C758}" type="datetimeFigureOut">
              <a:rPr lang="pt-BR" smtClean="0"/>
              <a:pPr/>
              <a:t>10/12/2013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0B1BF-1DB7-4250-90B7-BB505152273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256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AF_apres_ppt_adesm-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2492896"/>
            <a:ext cx="9249874" cy="1872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763688" y="908720"/>
            <a:ext cx="61926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bg1"/>
                </a:solidFill>
              </a:rPr>
              <a:t>Gestão pela qualidade em organizações públicas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763688" y="6197242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bg1"/>
                </a:solidFill>
              </a:rPr>
              <a:t>Santana do Livramento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92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40429"/>
            <a:ext cx="3923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Problemas da transposição da Qualidade para as organizações públicas</a:t>
            </a:r>
            <a:endParaRPr lang="pt-BR" sz="24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06074859"/>
              </p:ext>
            </p:extLst>
          </p:nvPr>
        </p:nvGraphicFramePr>
        <p:xfrm>
          <a:off x="35496" y="1268142"/>
          <a:ext cx="9141119" cy="5617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tângulo 6"/>
          <p:cNvSpPr/>
          <p:nvPr/>
        </p:nvSpPr>
        <p:spPr>
          <a:xfrm rot="16200000">
            <a:off x="6783178" y="4622774"/>
            <a:ext cx="3723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>
                <a:solidFill>
                  <a:schemeClr val="bg1"/>
                </a:solidFill>
              </a:rPr>
              <a:t>Swiss</a:t>
            </a:r>
            <a:r>
              <a:rPr lang="pt-BR" dirty="0">
                <a:solidFill>
                  <a:schemeClr val="bg1"/>
                </a:solidFill>
              </a:rPr>
              <a:t>, 1992 </a:t>
            </a:r>
            <a:r>
              <a:rPr lang="pt-BR" i="1" dirty="0">
                <a:solidFill>
                  <a:schemeClr val="bg1"/>
                </a:solidFill>
              </a:rPr>
              <a:t>apud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Bergue</a:t>
            </a:r>
            <a:r>
              <a:rPr lang="pt-BR" dirty="0">
                <a:solidFill>
                  <a:schemeClr val="bg1"/>
                </a:solidFill>
              </a:rPr>
              <a:t>, 2011 p. 389</a:t>
            </a:r>
          </a:p>
        </p:txBody>
      </p:sp>
      <p:sp>
        <p:nvSpPr>
          <p:cNvPr id="11" name="Retângulo 10"/>
          <p:cNvSpPr/>
          <p:nvPr/>
        </p:nvSpPr>
        <p:spPr>
          <a:xfrm rot="16200000">
            <a:off x="7322502" y="4866246"/>
            <a:ext cx="3202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Carapeto</a:t>
            </a:r>
            <a:r>
              <a:rPr lang="pt-BR" dirty="0" smtClean="0">
                <a:solidFill>
                  <a:schemeClr val="bg1"/>
                </a:solidFill>
              </a:rPr>
              <a:t> e Fonseca (2006,p. 47)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58704" y="44624"/>
            <a:ext cx="3982417" cy="1143000"/>
          </a:xfrm>
        </p:spPr>
        <p:txBody>
          <a:bodyPr/>
          <a:lstStyle/>
          <a:p>
            <a:r>
              <a:rPr lang="pt-BR" b="1" dirty="0" smtClean="0"/>
              <a:t>Bibliografia:</a:t>
            </a:r>
            <a:endParaRPr lang="pt-BR" b="1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5761" y="1412776"/>
            <a:ext cx="8229600" cy="5189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pt-BR" sz="2400" dirty="0" smtClean="0"/>
              <a:t>BERGUE</a:t>
            </a:r>
            <a:r>
              <a:rPr lang="pt-BR" sz="2400" dirty="0"/>
              <a:t>, </a:t>
            </a:r>
            <a:r>
              <a:rPr lang="pt-BR" sz="2400" dirty="0" smtClean="0"/>
              <a:t>S. T. </a:t>
            </a:r>
            <a:r>
              <a:rPr lang="pt-BR" sz="2400" b="1" dirty="0"/>
              <a:t>Modelos de Gestão em Organizações Públicas</a:t>
            </a:r>
            <a:r>
              <a:rPr lang="pt-BR" sz="2400" dirty="0"/>
              <a:t>: teorias e </a:t>
            </a:r>
            <a:r>
              <a:rPr lang="pt-BR" sz="2400" dirty="0" smtClean="0"/>
              <a:t>tecnologias para </a:t>
            </a:r>
            <a:r>
              <a:rPr lang="pt-BR" sz="2400" dirty="0"/>
              <a:t>análise e transformação organizacional. Caxias do Sul: EDUCS, 2011.</a:t>
            </a:r>
          </a:p>
          <a:p>
            <a:pPr algn="just"/>
            <a:r>
              <a:rPr lang="pt-BR" sz="2400" dirty="0" smtClean="0"/>
              <a:t>AZEVEDO, A. </a:t>
            </a:r>
            <a:r>
              <a:rPr lang="pt-BR" sz="2400" b="1" dirty="0" smtClean="0"/>
              <a:t>Administração </a:t>
            </a:r>
            <a:r>
              <a:rPr lang="pt-BR" sz="2400" b="1" dirty="0"/>
              <a:t>P</a:t>
            </a:r>
            <a:r>
              <a:rPr lang="pt-BR" sz="2400" b="1" dirty="0" smtClean="0"/>
              <a:t>ública: </a:t>
            </a:r>
            <a:r>
              <a:rPr lang="pt-BR" sz="2400" dirty="0" smtClean="0"/>
              <a:t>Modernização Administrativa e Gestão por processos CAF e SIADAD</a:t>
            </a:r>
            <a:r>
              <a:rPr lang="pt-BR" sz="2400" b="1" dirty="0" smtClean="0"/>
              <a:t>. </a:t>
            </a:r>
            <a:r>
              <a:rPr lang="pt-BR" sz="2400" dirty="0" smtClean="0"/>
              <a:t>Porto: Vida Económica, 2017.</a:t>
            </a:r>
          </a:p>
          <a:p>
            <a:pPr algn="just"/>
            <a:r>
              <a:rPr lang="pt-BR" sz="2400" dirty="0" smtClean="0"/>
              <a:t>CAPARETO, C; FONSECA, F. </a:t>
            </a:r>
            <a:r>
              <a:rPr lang="pt-BR" sz="2400" b="1" dirty="0" smtClean="0"/>
              <a:t>Administração Pública</a:t>
            </a:r>
            <a:r>
              <a:rPr lang="pt-BR" sz="2400" dirty="0" smtClean="0"/>
              <a:t>: Modernização, Qualidade e Inovação. 2ªed. Lisboa: Silabo,2006</a:t>
            </a:r>
          </a:p>
          <a:p>
            <a:pPr algn="just"/>
            <a:r>
              <a:rPr lang="pt-BR" sz="2400" dirty="0" smtClean="0"/>
              <a:t>OLIVEIRA Rocha, J. A. </a:t>
            </a:r>
            <a:r>
              <a:rPr lang="pt-BR" sz="2400" b="1" dirty="0" smtClean="0"/>
              <a:t>Gestão Pública: Teorias, modelos e prática.</a:t>
            </a:r>
            <a:r>
              <a:rPr lang="pt-BR" sz="2400" dirty="0" smtClean="0"/>
              <a:t> Lisboa: Escola, 2011</a:t>
            </a:r>
            <a:r>
              <a:rPr lang="pt-BR" sz="2400" dirty="0" smtClean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pt-BR" sz="2400" dirty="0" smtClean="0"/>
              <a:t>SHIOZAWA</a:t>
            </a:r>
            <a:r>
              <a:rPr lang="pt-BR" sz="2400" dirty="0"/>
              <a:t>, </a:t>
            </a:r>
            <a:r>
              <a:rPr lang="pt-BR" sz="2400" dirty="0" smtClean="0"/>
              <a:t>R. S. </a:t>
            </a:r>
            <a:r>
              <a:rPr lang="pt-BR" sz="2400" dirty="0"/>
              <a:t>C</a:t>
            </a:r>
            <a:r>
              <a:rPr lang="pt-BR" sz="2400" b="1" dirty="0"/>
              <a:t>. Qualidade no atendimento e tecnologia </a:t>
            </a:r>
            <a:r>
              <a:rPr lang="pt-BR" sz="2400" b="1" dirty="0" smtClean="0"/>
              <a:t>de informação</a:t>
            </a:r>
            <a:r>
              <a:rPr lang="pt-BR" sz="2400" dirty="0"/>
              <a:t>. São Paulo: Atlas, 1993.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02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313492"/>
            <a:ext cx="3923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 que é qualidade?</a:t>
            </a:r>
            <a:endParaRPr lang="pt-BR" sz="28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1405434" y="1340768"/>
            <a:ext cx="6189117" cy="8510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ysClr val="windowText" lastClr="000000"/>
                </a:solidFill>
              </a:rPr>
              <a:t>David </a:t>
            </a:r>
            <a:r>
              <a:rPr lang="pt-BR" sz="2400" dirty="0" err="1" smtClean="0">
                <a:solidFill>
                  <a:sysClr val="windowText" lastClr="000000"/>
                </a:solidFill>
              </a:rPr>
              <a:t>Garvin</a:t>
            </a:r>
            <a:r>
              <a:rPr lang="pt-BR" sz="2400" dirty="0" smtClean="0">
                <a:solidFill>
                  <a:sysClr val="windowText" lastClr="000000"/>
                </a:solidFill>
              </a:rPr>
              <a:t> reuniu diversas abordagens para contextualizar o conceito de qualidade</a:t>
            </a:r>
            <a:endParaRPr lang="pt-BR" sz="24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219011945"/>
              </p:ext>
            </p:extLst>
          </p:nvPr>
        </p:nvGraphicFramePr>
        <p:xfrm>
          <a:off x="443104" y="2317328"/>
          <a:ext cx="8113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Retângulo 8"/>
          <p:cNvSpPr/>
          <p:nvPr/>
        </p:nvSpPr>
        <p:spPr>
          <a:xfrm>
            <a:off x="5164570" y="6431270"/>
            <a:ext cx="3352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Garvin</a:t>
            </a:r>
            <a:r>
              <a:rPr lang="pt-BR" dirty="0" smtClean="0">
                <a:solidFill>
                  <a:schemeClr val="bg1"/>
                </a:solidFill>
              </a:rPr>
              <a:t>, 1984 </a:t>
            </a:r>
            <a:r>
              <a:rPr lang="pt-BR" i="1" dirty="0" smtClean="0">
                <a:solidFill>
                  <a:schemeClr val="bg1"/>
                </a:solidFill>
              </a:rPr>
              <a:t>apud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Shiozawa</a:t>
            </a:r>
            <a:r>
              <a:rPr lang="pt-BR" dirty="0" smtClean="0">
                <a:solidFill>
                  <a:schemeClr val="bg1"/>
                </a:solidFill>
              </a:rPr>
              <a:t> 1993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303039"/>
            <a:ext cx="3923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Gestão da Qualidade</a:t>
            </a:r>
            <a:endParaRPr lang="pt-BR" sz="28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899592" y="2276872"/>
            <a:ext cx="7380000" cy="28800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tx1"/>
                </a:solidFill>
              </a:rPr>
              <a:t> </a:t>
            </a:r>
            <a:r>
              <a:rPr lang="pt-BR" sz="2400" dirty="0" smtClean="0">
                <a:solidFill>
                  <a:schemeClr val="tx1"/>
                </a:solidFill>
              </a:rPr>
              <a:t>”É </a:t>
            </a:r>
            <a:r>
              <a:rPr lang="pt-BR" sz="2400" dirty="0">
                <a:solidFill>
                  <a:schemeClr val="tx1"/>
                </a:solidFill>
              </a:rPr>
              <a:t>um conjunto de regras mínimas, com o objetivo de </a:t>
            </a:r>
            <a:r>
              <a:rPr lang="pt-BR" sz="2400" b="1" dirty="0" smtClean="0">
                <a:solidFill>
                  <a:schemeClr val="tx1"/>
                </a:solidFill>
              </a:rPr>
              <a:t>orientar (tecnologia gerencial¹)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>
                <a:solidFill>
                  <a:schemeClr val="tx1"/>
                </a:solidFill>
              </a:rPr>
              <a:t>cada parte da organização para que ela execute </a:t>
            </a:r>
            <a:r>
              <a:rPr lang="pt-BR" sz="2400" b="1" dirty="0">
                <a:solidFill>
                  <a:schemeClr val="tx1"/>
                </a:solidFill>
              </a:rPr>
              <a:t>corretamente e no tempo </a:t>
            </a:r>
            <a:r>
              <a:rPr lang="pt-BR" sz="2400" b="1" dirty="0" smtClean="0">
                <a:solidFill>
                  <a:schemeClr val="tx1"/>
                </a:solidFill>
              </a:rPr>
              <a:t>devido (foco no controle²)</a:t>
            </a:r>
            <a:r>
              <a:rPr lang="pt-BR" sz="2400" dirty="0" smtClean="0">
                <a:solidFill>
                  <a:schemeClr val="tx1"/>
                </a:solidFill>
              </a:rPr>
              <a:t>, </a:t>
            </a:r>
            <a:r>
              <a:rPr lang="pt-BR" sz="2400" dirty="0">
                <a:solidFill>
                  <a:schemeClr val="tx1"/>
                </a:solidFill>
              </a:rPr>
              <a:t>suas tarefas, em harmonia com as outras, estando todas direcionadas para o objetivo comum da organização: </a:t>
            </a:r>
            <a:r>
              <a:rPr lang="pt-BR" sz="2400" b="1" dirty="0">
                <a:solidFill>
                  <a:schemeClr val="tx1"/>
                </a:solidFill>
              </a:rPr>
              <a:t>a satisfação do cliente</a:t>
            </a:r>
            <a:r>
              <a:rPr lang="pt-BR" sz="2400" dirty="0" smtClean="0">
                <a:solidFill>
                  <a:schemeClr val="tx1"/>
                </a:solidFill>
              </a:rPr>
              <a:t>.”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55576" y="6246604"/>
            <a:ext cx="1641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Azevedo (</a:t>
            </a:r>
            <a:r>
              <a:rPr lang="pt-BR" dirty="0" smtClean="0">
                <a:solidFill>
                  <a:schemeClr val="bg1"/>
                </a:solidFill>
              </a:rPr>
              <a:t>2007)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411760" y="6246604"/>
            <a:ext cx="151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>
                <a:solidFill>
                  <a:schemeClr val="bg1"/>
                </a:solidFill>
              </a:rPr>
              <a:t>Bergue</a:t>
            </a:r>
            <a:r>
              <a:rPr lang="pt-BR" dirty="0">
                <a:solidFill>
                  <a:schemeClr val="bg1"/>
                </a:solidFill>
              </a:rPr>
              <a:t> (</a:t>
            </a:r>
            <a:r>
              <a:rPr lang="pt-BR" dirty="0" smtClean="0">
                <a:solidFill>
                  <a:schemeClr val="bg1"/>
                </a:solidFill>
              </a:rPr>
              <a:t>2011)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923928" y="6237312"/>
            <a:ext cx="2678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Carapeto</a:t>
            </a:r>
            <a:r>
              <a:rPr lang="pt-BR" dirty="0" smtClean="0">
                <a:solidFill>
                  <a:schemeClr val="bg1"/>
                </a:solidFill>
              </a:rPr>
              <a:t> e Fonseca (2006)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437253" y="6237312"/>
            <a:ext cx="2239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Oliveira Rocha (2011)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149731"/>
            <a:ext cx="39239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Origem da Gestão da Qualidade</a:t>
            </a:r>
            <a:endParaRPr lang="pt-BR" sz="28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29955595"/>
              </p:ext>
            </p:extLst>
          </p:nvPr>
        </p:nvGraphicFramePr>
        <p:xfrm>
          <a:off x="307975" y="1397000"/>
          <a:ext cx="8584505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tângulo 6"/>
          <p:cNvSpPr/>
          <p:nvPr/>
        </p:nvSpPr>
        <p:spPr>
          <a:xfrm>
            <a:off x="4644008" y="6488668"/>
            <a:ext cx="2165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Azevedo (2007, p.22)</a:t>
            </a:r>
          </a:p>
        </p:txBody>
      </p:sp>
      <p:sp>
        <p:nvSpPr>
          <p:cNvPr id="9" name="Retângulo 8"/>
          <p:cNvSpPr/>
          <p:nvPr/>
        </p:nvSpPr>
        <p:spPr>
          <a:xfrm>
            <a:off x="6740865" y="6516052"/>
            <a:ext cx="2151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Bergue</a:t>
            </a:r>
            <a:r>
              <a:rPr lang="pt-BR" dirty="0" smtClean="0">
                <a:solidFill>
                  <a:schemeClr val="bg1"/>
                </a:solidFill>
              </a:rPr>
              <a:t> (2011, p.380)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-27384"/>
            <a:ext cx="392392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 smtClean="0"/>
              <a:t>Fases do processo de evolução da Gestão da Qualidade</a:t>
            </a:r>
            <a:endParaRPr lang="pt-BR" sz="26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2911995" y="1379450"/>
            <a:ext cx="3175995" cy="77364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err="1" smtClean="0">
                <a:solidFill>
                  <a:sysClr val="windowText" lastClr="000000"/>
                </a:solidFill>
              </a:rPr>
              <a:t>Loffler</a:t>
            </a:r>
            <a:r>
              <a:rPr lang="pt-BR" sz="2400" dirty="0" smtClean="0">
                <a:solidFill>
                  <a:sysClr val="windowText" lastClr="000000"/>
                </a:solidFill>
              </a:rPr>
              <a:t> cita três fase: </a:t>
            </a:r>
            <a:endParaRPr lang="pt-BR" sz="24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85396884"/>
              </p:ext>
            </p:extLst>
          </p:nvPr>
        </p:nvGraphicFramePr>
        <p:xfrm>
          <a:off x="443104" y="2317328"/>
          <a:ext cx="8113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Retângulo 8"/>
          <p:cNvSpPr/>
          <p:nvPr/>
        </p:nvSpPr>
        <p:spPr>
          <a:xfrm>
            <a:off x="410704" y="6431270"/>
            <a:ext cx="4315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Loffler</a:t>
            </a:r>
            <a:r>
              <a:rPr lang="pt-BR" dirty="0" smtClean="0">
                <a:solidFill>
                  <a:schemeClr val="bg1"/>
                </a:solidFill>
              </a:rPr>
              <a:t>, 1995 </a:t>
            </a:r>
            <a:r>
              <a:rPr lang="pt-BR" i="1" dirty="0" smtClean="0">
                <a:solidFill>
                  <a:schemeClr val="bg1"/>
                </a:solidFill>
              </a:rPr>
              <a:t>apud</a:t>
            </a:r>
            <a:r>
              <a:rPr lang="pt-BR" dirty="0" smtClean="0">
                <a:solidFill>
                  <a:schemeClr val="bg1"/>
                </a:solidFill>
              </a:rPr>
              <a:t> Oliveira Rocha 2011, p.93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916829" y="6427296"/>
            <a:ext cx="3255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 err="1" smtClean="0">
                <a:solidFill>
                  <a:schemeClr val="bg1"/>
                </a:solidFill>
              </a:rPr>
              <a:t>Carapeto</a:t>
            </a:r>
            <a:r>
              <a:rPr lang="pt-BR" dirty="0" smtClean="0">
                <a:solidFill>
                  <a:schemeClr val="bg1"/>
                </a:solidFill>
              </a:rPr>
              <a:t> e Fonseca (2006, p. 45)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8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170637"/>
            <a:ext cx="39239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Pilares da Gestão da Qualidade</a:t>
            </a:r>
            <a:endParaRPr lang="pt-BR" sz="28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1609207"/>
              </p:ext>
            </p:extLst>
          </p:nvPr>
        </p:nvGraphicFramePr>
        <p:xfrm>
          <a:off x="155575" y="1397000"/>
          <a:ext cx="888092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07975" y="5517232"/>
            <a:ext cx="8584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Todas as necessidades dos cidadãos /clientes bem como sua satisfação devem ser continuamente analisadas de forma a melhorar os produtos e a forma como os serviços são prestados.</a:t>
            </a:r>
          </a:p>
          <a:p>
            <a:pPr algn="r"/>
            <a:r>
              <a:rPr lang="pt-BR" dirty="0" smtClean="0">
                <a:solidFill>
                  <a:schemeClr val="bg1"/>
                </a:solidFill>
              </a:rPr>
              <a:t>Azevedo (2007, p.22)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232192"/>
            <a:ext cx="39239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2800" b="1" dirty="0" smtClean="0"/>
              <a:t>Elementos contidos na Carta </a:t>
            </a:r>
            <a:r>
              <a:rPr lang="pt-BR" sz="2800" b="1" dirty="0"/>
              <a:t>da Qualidade </a:t>
            </a:r>
          </a:p>
          <a:p>
            <a:pPr algn="ctr"/>
            <a:endParaRPr lang="pt-BR" sz="24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75102325"/>
              </p:ext>
            </p:extLst>
          </p:nvPr>
        </p:nvGraphicFramePr>
        <p:xfrm>
          <a:off x="307975" y="1397000"/>
          <a:ext cx="8512497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Retângulo 6"/>
          <p:cNvSpPr/>
          <p:nvPr/>
        </p:nvSpPr>
        <p:spPr>
          <a:xfrm>
            <a:off x="6660231" y="6524853"/>
            <a:ext cx="2165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>
                <a:solidFill>
                  <a:schemeClr val="bg1"/>
                </a:solidFill>
              </a:rPr>
              <a:t>Azevedo (2007, </a:t>
            </a:r>
            <a:r>
              <a:rPr lang="pt-BR" dirty="0" smtClean="0">
                <a:solidFill>
                  <a:schemeClr val="bg1"/>
                </a:solidFill>
              </a:rPr>
              <a:t>p.23)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116632"/>
            <a:ext cx="39239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Modelo de Carta da Qualidade</a:t>
            </a:r>
            <a:endParaRPr lang="pt-BR" sz="28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sp>
        <p:nvSpPr>
          <p:cNvPr id="5" name="AutoShape 2" descr="https://mail-attachment.googleusercontent.com/attachment/u/0/?ui=2&amp;ik=0d54ff2c60&amp;view=att&amp;th=1413bc297dfab138&amp;attid=0.1&amp;disp=inline&amp;safe=1&amp;zw&amp;saduie=AG9B_P8VzrF80bWtqNVkpGs2Tfbb&amp;sadet=1379687189438&amp;sads=pq2m1jdFTZuE62RkD-lG1T_Dnxo&amp;sadssc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4" descr="https://mail-attachment.googleusercontent.com/attachment/u/0/?ui=2&amp;ik=0d54ff2c60&amp;view=att&amp;th=1413bc297dfab138&amp;attid=0.1&amp;disp=inline&amp;safe=1&amp;zw&amp;saduie=AG9B_P8VzrF80bWtqNVkpGs2Tfbb&amp;sadet=1379687189438&amp;sads=pq2m1jdFTZuE62RkD-lG1T_Dnxo&amp;sadssc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9144000" cy="568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91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F_apres_ppt_adesm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112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AutoShape 4" descr="https://mail-attachment.googleusercontent.com/attachment/u/0/?ui=2&amp;ik=0d54ff2c60&amp;view=att&amp;th=141279b8eb5f924a&amp;attid=0.1&amp;disp=inline&amp;safe=1&amp;zw&amp;saduie=AG9B_P8VzrF80bWtqNVkpGs2Tfbb&amp;sadet=1379349058276&amp;sads=ovN5fhZYLSBJ5ibLYyPsjaFoidc&amp;sadssc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252956" y="40429"/>
            <a:ext cx="3923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Gestão da Qualidade e a adaptação ao Setor Público</a:t>
            </a:r>
            <a:endParaRPr lang="pt-BR" sz="2400" b="1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5158704" cy="1044000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77082432"/>
              </p:ext>
            </p:extLst>
          </p:nvPr>
        </p:nvGraphicFramePr>
        <p:xfrm>
          <a:off x="155575" y="1016616"/>
          <a:ext cx="8736905" cy="5841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tângulo 7"/>
          <p:cNvSpPr/>
          <p:nvPr/>
        </p:nvSpPr>
        <p:spPr>
          <a:xfrm>
            <a:off x="6922821" y="6504953"/>
            <a:ext cx="2218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dirty="0"/>
              <a:t>Azevedo (</a:t>
            </a:r>
            <a:r>
              <a:rPr lang="pt-BR" dirty="0" smtClean="0"/>
              <a:t>2007, p. 24)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3867</TotalTime>
  <Words>844</Words>
  <Application>Microsoft Office PowerPoint</Application>
  <PresentationFormat>Apresentação na tela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Bibliografia: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CARMEN LIA REMEDI FROS</cp:lastModifiedBy>
  <cp:revision>215</cp:revision>
  <dcterms:created xsi:type="dcterms:W3CDTF">2012-04-03T21:00:29Z</dcterms:created>
  <dcterms:modified xsi:type="dcterms:W3CDTF">2013-12-10T21:32:18Z</dcterms:modified>
</cp:coreProperties>
</file>