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01/08/2014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Processamento Digital de Sinais</a:t>
            </a:r>
            <a:br>
              <a:rPr lang="pt-BR" sz="4400" dirty="0" smtClean="0"/>
            </a:br>
            <a:r>
              <a:rPr lang="pt-BR" sz="4400" dirty="0" smtClean="0"/>
              <a:t>Implementação de Filtros Discretos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Comparações</a:t>
            </a:r>
            <a:endParaRPr lang="pt-B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343" y="1161345"/>
            <a:ext cx="7091315" cy="5718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978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Comparações</a:t>
            </a:r>
            <a:endParaRPr lang="pt-B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968" y="1306958"/>
            <a:ext cx="8156063" cy="557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80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Comparações</a:t>
            </a:r>
            <a:endParaRPr lang="pt-BR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409" y="1394312"/>
            <a:ext cx="7945183" cy="549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032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Estruturas do Filtro FIR</a:t>
            </a:r>
          </a:p>
          <a:p>
            <a:r>
              <a:rPr lang="pt-BR" dirty="0" smtClean="0"/>
              <a:t>Características</a:t>
            </a:r>
          </a:p>
          <a:p>
            <a:r>
              <a:rPr lang="pt-BR" dirty="0" smtClean="0"/>
              <a:t>FIR: Forma Direta</a:t>
            </a:r>
          </a:p>
          <a:p>
            <a:r>
              <a:rPr lang="pt-BR" dirty="0"/>
              <a:t>FIR: </a:t>
            </a:r>
            <a:r>
              <a:rPr lang="pt-BR" dirty="0" smtClean="0"/>
              <a:t>Cascata</a:t>
            </a:r>
          </a:p>
          <a:p>
            <a:r>
              <a:rPr lang="pt-BR" dirty="0" smtClean="0"/>
              <a:t>FIR: Tipos de janela</a:t>
            </a:r>
          </a:p>
          <a:p>
            <a:r>
              <a:rPr lang="pt-BR" dirty="0" smtClean="0"/>
              <a:t>Comparações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311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Em geral os filtros FIR são descritos pela seguinte equação: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do Filtro FIR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276872"/>
            <a:ext cx="4751751" cy="1503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950" y="3861048"/>
            <a:ext cx="4102100" cy="167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697" y="5517232"/>
            <a:ext cx="5146606" cy="121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92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28" y="1533459"/>
            <a:ext cx="9153255" cy="5115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757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O comprimento do filtro FIR </a:t>
            </a:r>
            <a:r>
              <a:rPr lang="pt-BR" dirty="0" smtClean="0"/>
              <a:t>ou ordem é denotado como </a:t>
            </a:r>
            <a:r>
              <a:rPr lang="pt-BR" dirty="0"/>
              <a:t>M para se conformar com a notação bem estabelecido na literatura técnica. </a:t>
            </a:r>
            <a:endParaRPr lang="pt-BR" dirty="0" smtClean="0"/>
          </a:p>
          <a:p>
            <a:r>
              <a:rPr lang="pt-BR" dirty="0" smtClean="0"/>
              <a:t>Apresentaremos </a:t>
            </a:r>
            <a:r>
              <a:rPr lang="pt-BR" dirty="0"/>
              <a:t>vários métodos para implementação de um sistema FIR, começando com a estrutura mais simples, </a:t>
            </a:r>
            <a:r>
              <a:rPr lang="pt-BR" dirty="0" smtClean="0"/>
              <a:t>chamada </a:t>
            </a:r>
            <a:r>
              <a:rPr lang="pt-BR" dirty="0"/>
              <a:t>de forma direta.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segunda estrutura é a realização cascata formulário. </a:t>
            </a:r>
            <a:endParaRPr lang="pt-BR" dirty="0" smtClean="0"/>
          </a:p>
          <a:p>
            <a:r>
              <a:rPr lang="pt-BR" dirty="0" smtClean="0"/>
              <a:t>Nesta </a:t>
            </a:r>
            <a:r>
              <a:rPr lang="pt-BR" dirty="0"/>
              <a:t>discussão, seguimos a convenção frequentemente utilizado na literatura técnica, que é usar {</a:t>
            </a:r>
            <a:r>
              <a:rPr lang="pt-BR" dirty="0" smtClean="0"/>
              <a:t>h(n</a:t>
            </a:r>
            <a:r>
              <a:rPr lang="pt-BR" dirty="0"/>
              <a:t>)} para os parâmetros de um sistema FIR.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Filtro FIR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436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Equação da forma direta: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Filtro FIR tem fase linear: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FIR: Forma Direta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776" y="1988840"/>
            <a:ext cx="4034449" cy="1288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20" y="4005064"/>
            <a:ext cx="8895572" cy="2639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729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 realização cascata decorre </a:t>
            </a:r>
            <a:r>
              <a:rPr lang="pt-BR" dirty="0" smtClean="0"/>
              <a:t>naturalmente: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/>
              <a:t>É uma questão simples para o </a:t>
            </a:r>
            <a:r>
              <a:rPr lang="pt-BR" dirty="0" smtClean="0"/>
              <a:t>fator H(z</a:t>
            </a:r>
            <a:r>
              <a:rPr lang="pt-BR" dirty="0"/>
              <a:t>) em sistemas FIR de segunda ordem de modo a </a:t>
            </a:r>
            <a:r>
              <a:rPr lang="pt-BR" dirty="0" smtClean="0"/>
              <a:t>que: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FIR: Cascata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800" y="4642121"/>
            <a:ext cx="3104838" cy="145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97" y="2132856"/>
            <a:ext cx="8734219" cy="910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754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pt-BR" dirty="0" smtClean="0"/>
              <a:t>FIR: Tipos de Janela</a:t>
            </a:r>
            <a:endParaRPr lang="pt-B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2202"/>
            <a:ext cx="9144000" cy="5717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579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Comparações</a:t>
            </a:r>
            <a:endParaRPr lang="pt-B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061" y="1269558"/>
            <a:ext cx="6971878" cy="5615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864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3292</TotalTime>
  <Words>179</Words>
  <Application>Microsoft Office PowerPoint</Application>
  <PresentationFormat>Apresentação na tela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Concurso</vt:lpstr>
      <vt:lpstr>Processamento Digital de Sinais Implementação de Filtros Discretos</vt:lpstr>
      <vt:lpstr>Sumário</vt:lpstr>
      <vt:lpstr>Estruturas do Filtro FIR</vt:lpstr>
      <vt:lpstr>Características</vt:lpstr>
      <vt:lpstr>Filtro FIR</vt:lpstr>
      <vt:lpstr>FIR: Forma Direta</vt:lpstr>
      <vt:lpstr>FIR: Cascata</vt:lpstr>
      <vt:lpstr>FIR: Tipos de Janela</vt:lpstr>
      <vt:lpstr>Comparações</vt:lpstr>
      <vt:lpstr>Comparações</vt:lpstr>
      <vt:lpstr>Comparações</vt:lpstr>
      <vt:lpstr>Comparações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248</cp:revision>
  <dcterms:created xsi:type="dcterms:W3CDTF">2014-04-07T18:16:52Z</dcterms:created>
  <dcterms:modified xsi:type="dcterms:W3CDTF">2014-08-01T21:59:33Z</dcterms:modified>
</cp:coreProperties>
</file>