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2" r:id="rId5"/>
    <p:sldId id="258" r:id="rId6"/>
    <p:sldId id="263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6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0F1A-273D-4A1C-A996-5F47FD1DEEA0}" type="datetimeFigureOut">
              <a:rPr lang="pt-BR" smtClean="0"/>
              <a:pPr/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5440-D0FB-4436-85FF-2A664D107D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0F1A-273D-4A1C-A996-5F47FD1DEEA0}" type="datetimeFigureOut">
              <a:rPr lang="pt-BR" smtClean="0"/>
              <a:pPr/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5440-D0FB-4436-85FF-2A664D107D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0F1A-273D-4A1C-A996-5F47FD1DEEA0}" type="datetimeFigureOut">
              <a:rPr lang="pt-BR" smtClean="0"/>
              <a:pPr/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5440-D0FB-4436-85FF-2A664D107D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0F1A-273D-4A1C-A996-5F47FD1DEEA0}" type="datetimeFigureOut">
              <a:rPr lang="pt-BR" smtClean="0"/>
              <a:pPr/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5440-D0FB-4436-85FF-2A664D107D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0F1A-273D-4A1C-A996-5F47FD1DEEA0}" type="datetimeFigureOut">
              <a:rPr lang="pt-BR" smtClean="0"/>
              <a:pPr/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5440-D0FB-4436-85FF-2A664D107D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0F1A-273D-4A1C-A996-5F47FD1DEEA0}" type="datetimeFigureOut">
              <a:rPr lang="pt-BR" smtClean="0"/>
              <a:pPr/>
              <a:t>06/08/2014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5440-D0FB-4436-85FF-2A664D107D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0F1A-273D-4A1C-A996-5F47FD1DEEA0}" type="datetimeFigureOut">
              <a:rPr lang="pt-BR" smtClean="0"/>
              <a:pPr/>
              <a:t>06/08/2014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5440-D0FB-4436-85FF-2A664D107D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0F1A-273D-4A1C-A996-5F47FD1DEEA0}" type="datetimeFigureOut">
              <a:rPr lang="pt-BR" smtClean="0"/>
              <a:pPr/>
              <a:t>06/08/2014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5440-D0FB-4436-85FF-2A664D107D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0F1A-273D-4A1C-A996-5F47FD1DEEA0}" type="datetimeFigureOut">
              <a:rPr lang="pt-BR" smtClean="0"/>
              <a:pPr/>
              <a:t>06/08/2014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5440-D0FB-4436-85FF-2A664D107D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0F1A-273D-4A1C-A996-5F47FD1DEEA0}" type="datetimeFigureOut">
              <a:rPr lang="pt-BR" smtClean="0"/>
              <a:pPr/>
              <a:t>06/08/2014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5440-D0FB-4436-85FF-2A664D107D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0F1A-273D-4A1C-A996-5F47FD1DEEA0}" type="datetimeFigureOut">
              <a:rPr lang="pt-BR" smtClean="0"/>
              <a:pPr/>
              <a:t>06/08/2014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5440-D0FB-4436-85FF-2A664D107D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A0F1A-273D-4A1C-A996-5F47FD1DEEA0}" type="datetimeFigureOut">
              <a:rPr lang="pt-BR" smtClean="0"/>
              <a:pPr/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C5440-D0FB-4436-85FF-2A664D107D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55776" y="0"/>
            <a:ext cx="3456384" cy="1181993"/>
          </a:xfrm>
        </p:spPr>
        <p:txBody>
          <a:bodyPr>
            <a:normAutofit/>
          </a:bodyPr>
          <a:lstStyle/>
          <a:p>
            <a:r>
              <a:rPr lang="pt-BR" sz="6000" b="1" i="1" dirty="0" smtClean="0"/>
              <a:t>CI 555</a:t>
            </a:r>
            <a:endParaRPr lang="pt-BR" sz="6000" b="1" i="1" dirty="0"/>
          </a:p>
        </p:txBody>
      </p:sp>
      <p:pic>
        <p:nvPicPr>
          <p:cNvPr id="1026" name="Picture 2" descr="http://upload.wikimedia.org/wikipedia/commons/thumb/2/21/Signetics_NE555N.JPG/220px-Signetics_NE555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340768"/>
            <a:ext cx="2095500" cy="1571626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1052736"/>
            <a:ext cx="5112568" cy="2066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3140968"/>
            <a:ext cx="3024336" cy="3400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3284984"/>
            <a:ext cx="4610100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pt-BR" i="1" dirty="0" smtClean="0"/>
              <a:t>CONSTITUIÇÃO INTERNA</a:t>
            </a:r>
            <a:endParaRPr lang="pt-BR" i="1" dirty="0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1412776"/>
            <a:ext cx="3314700" cy="490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72816"/>
            <a:ext cx="5552782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r>
              <a:rPr lang="pt-BR" b="1" dirty="0"/>
              <a:t>CONFIGURAÇÃO </a:t>
            </a:r>
            <a:r>
              <a:rPr lang="pt-BR" b="1" dirty="0" smtClean="0"/>
              <a:t>MONOESTÁVEL</a:t>
            </a:r>
            <a:endParaRPr lang="pt-BR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916832"/>
            <a:ext cx="3672408" cy="3413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060848"/>
            <a:ext cx="4784858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pt-BR" b="1" dirty="0"/>
              <a:t>CONFIGURAÇÃO ASTÁVEL 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1700808"/>
            <a:ext cx="3960440" cy="3569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01169" y="2348880"/>
            <a:ext cx="4942831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</Words>
  <Application>Microsoft Office PowerPoint</Application>
  <PresentationFormat>Apresentação na tela (4:3)</PresentationFormat>
  <Paragraphs>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CI 555</vt:lpstr>
      <vt:lpstr>CONSTITUIÇÃO INTERNA</vt:lpstr>
      <vt:lpstr>CONFIGURAÇÃO MONOESTÁVEL</vt:lpstr>
      <vt:lpstr>Slide 4</vt:lpstr>
      <vt:lpstr>CONFIGURAÇÃO ASTÁVEL 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 555</dc:title>
  <dc:creator>valterferreira</dc:creator>
  <cp:lastModifiedBy>valterferreira</cp:lastModifiedBy>
  <cp:revision>10</cp:revision>
  <dcterms:created xsi:type="dcterms:W3CDTF">2014-08-06T14:52:28Z</dcterms:created>
  <dcterms:modified xsi:type="dcterms:W3CDTF">2014-08-06T16:04:12Z</dcterms:modified>
</cp:coreProperties>
</file>