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79" r:id="rId3"/>
    <p:sldId id="380" r:id="rId4"/>
    <p:sldId id="381" r:id="rId5"/>
    <p:sldId id="370" r:id="rId6"/>
    <p:sldId id="369" r:id="rId7"/>
    <p:sldId id="365" r:id="rId8"/>
    <p:sldId id="377" r:id="rId9"/>
    <p:sldId id="382" r:id="rId10"/>
    <p:sldId id="366" r:id="rId11"/>
    <p:sldId id="383" r:id="rId12"/>
    <p:sldId id="386" r:id="rId13"/>
    <p:sldId id="387" r:id="rId14"/>
    <p:sldId id="38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ário" initials="USR" lastIdx="6" clrIdx="0"/>
  <p:cmAuthor id="1" name="Matheus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10T10:28:59.525" idx="1">
    <p:pos x="36" y="11"/>
    <p:text>comentar o que se espera da disciplina de acordo com o perfil do egresso do curso. 
Um dos perfis é o comprometimento com o
desenvolvimento local, regional e nacional sustentáveis, objetivando a construção de uma
sociedade justa e democrática. NO MEU PONTO DE VISTA O COMPROMETIMENTO COM O COMANDO DO DESTINO DO TERRITORIO NAO SE FAZ SEM PLANEJAMENTO ou fica-se a merce do acaso.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14DA5-B797-44D3-B098-594F66B7D3B9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7F9F9A2-1C55-4503-8B8C-603481BBD0AC}">
      <dgm:prSet phldrT="[Texto]"/>
      <dgm:spPr/>
      <dgm:t>
        <a:bodyPr vert="vert270"/>
        <a:lstStyle/>
        <a:p>
          <a:r>
            <a:rPr lang="pt-BR" altLang="pt-BR" dirty="0" smtClean="0">
              <a:solidFill>
                <a:schemeClr val="tx1"/>
              </a:solidFill>
            </a:rPr>
            <a:t>Características: </a:t>
          </a:r>
          <a:endParaRPr lang="pt-BR" dirty="0">
            <a:solidFill>
              <a:schemeClr val="tx1"/>
            </a:solidFill>
          </a:endParaRPr>
        </a:p>
      </dgm:t>
    </dgm:pt>
    <dgm:pt modelId="{2EA99AB4-42EE-4F22-A5CC-DB3FADD95F03}" type="parTrans" cxnId="{704AAE8E-05C4-47E0-9F5F-1E6474DD34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D0033E9-C5CB-490E-932E-46D67CDE6450}" type="sibTrans" cxnId="{704AAE8E-05C4-47E0-9F5F-1E6474DD34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54C7DDD-2FED-47B5-A535-A677184B45D8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Redução do tamanho do setor público;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A4DF4A2D-7B0E-444F-AD82-46682BB9835C}" type="parTrans" cxnId="{777ECEDD-3AD2-424D-B9EF-872F797D5FE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EA1417-29AF-4148-B3B8-8AFAD059CB4C}" type="sibTrans" cxnId="{777ECEDD-3AD2-424D-B9EF-872F797D5FE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FA24546-6B80-439B-B1ED-AFC17A05672F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Maior autonomia e responsabilidade dos gestores (agência);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C86CB9A9-15DE-43C6-89A5-70C61F4DDA93}" type="parTrans" cxnId="{1A3C1585-6BF7-43D9-852C-81C28D9C209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1D227FA-DC5E-429E-89DD-856DDE1E26A9}" type="sibTrans" cxnId="{1A3C1585-6BF7-43D9-852C-81C28D9C209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3B424C-6709-49A5-AB77-D724B17661C8}">
      <dgm:prSet/>
      <dgm:spPr/>
      <dgm:t>
        <a:bodyPr/>
        <a:lstStyle/>
        <a:p>
          <a:r>
            <a:rPr lang="pt-BR" altLang="pt-BR" i="1" smtClean="0">
              <a:solidFill>
                <a:schemeClr val="tx1"/>
              </a:solidFill>
            </a:rPr>
            <a:t>Empowerment</a:t>
          </a:r>
          <a:r>
            <a:rPr lang="pt-BR" altLang="pt-BR" smtClean="0">
              <a:solidFill>
                <a:schemeClr val="tx1"/>
              </a:solidFill>
            </a:rPr>
            <a:t> (delegação e descentralização);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49C0E664-63CA-4E57-8409-EAD4367C5AA8}" type="parTrans" cxnId="{AD0508DA-722E-4CE4-A5D2-084BC02CEE1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3881713-903B-4B08-BD76-39F0FDAF2A5D}" type="sibTrans" cxnId="{AD0508DA-722E-4CE4-A5D2-084BC02CEE1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E50B826-E83E-4131-A98D-71FA08E364F0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Reengenharia;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4E455B96-2932-4CB1-8A97-22913EA90338}" type="parTrans" cxnId="{F43C6756-0A99-4541-B0FB-AEAA22E1D3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182AA1-12BB-417D-83A3-E85B66A28A58}" type="sibTrans" cxnId="{F43C6756-0A99-4541-B0FB-AEAA22E1D3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7DDEF26-5E72-40C1-B55A-39F445E4FF46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Ênfase nos resultados e na necessidade de serem medidos (indicadores de avaliação);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BF5F2251-4516-4B97-AA0B-AEDF6C8E2695}" type="parTrans" cxnId="{1CE84948-6089-4618-B641-2C3BAF20634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09E5D6F-526B-4CCC-AD34-591CC0F94A42}" type="sibTrans" cxnId="{1CE84948-6089-4618-B641-2C3BAF20634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2E1809B-0EF4-4A89-86C7-63BE6A5E1D2D}" type="pres">
      <dgm:prSet presAssocID="{36F14DA5-B797-44D3-B098-594F66B7D3B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2C69F3-64B9-458E-8434-63AC9CBD294E}" type="pres">
      <dgm:prSet presAssocID="{17F9F9A2-1C55-4503-8B8C-603481BBD0AC}" presName="thickLine" presStyleLbl="alignNode1" presStyleIdx="0" presStyleCnt="1"/>
      <dgm:spPr/>
    </dgm:pt>
    <dgm:pt modelId="{894F6E74-BBE9-4F62-8A00-82D5F004BABD}" type="pres">
      <dgm:prSet presAssocID="{17F9F9A2-1C55-4503-8B8C-603481BBD0AC}" presName="horz1" presStyleCnt="0"/>
      <dgm:spPr/>
    </dgm:pt>
    <dgm:pt modelId="{F80C0A80-3046-4C1B-B475-9C2957C7704E}" type="pres">
      <dgm:prSet presAssocID="{17F9F9A2-1C55-4503-8B8C-603481BBD0AC}" presName="tx1" presStyleLbl="revTx" presStyleIdx="0" presStyleCnt="6"/>
      <dgm:spPr/>
      <dgm:t>
        <a:bodyPr/>
        <a:lstStyle/>
        <a:p>
          <a:endParaRPr lang="pt-BR"/>
        </a:p>
      </dgm:t>
    </dgm:pt>
    <dgm:pt modelId="{5D049A62-2DE4-46BB-B343-ACD8D03786EB}" type="pres">
      <dgm:prSet presAssocID="{17F9F9A2-1C55-4503-8B8C-603481BBD0AC}" presName="vert1" presStyleCnt="0"/>
      <dgm:spPr/>
    </dgm:pt>
    <dgm:pt modelId="{1D973A6F-9834-4A15-A710-968DCF57D666}" type="pres">
      <dgm:prSet presAssocID="{454C7DDD-2FED-47B5-A535-A677184B45D8}" presName="vertSpace2a" presStyleCnt="0"/>
      <dgm:spPr/>
    </dgm:pt>
    <dgm:pt modelId="{8269BA9D-0BDA-41A7-A223-38A99A962715}" type="pres">
      <dgm:prSet presAssocID="{454C7DDD-2FED-47B5-A535-A677184B45D8}" presName="horz2" presStyleCnt="0"/>
      <dgm:spPr/>
    </dgm:pt>
    <dgm:pt modelId="{070D297A-80B3-4FD9-B7A3-FDAD1337185A}" type="pres">
      <dgm:prSet presAssocID="{454C7DDD-2FED-47B5-A535-A677184B45D8}" presName="horzSpace2" presStyleCnt="0"/>
      <dgm:spPr/>
    </dgm:pt>
    <dgm:pt modelId="{721B3824-87C3-4BB8-8855-5A49D951E20D}" type="pres">
      <dgm:prSet presAssocID="{454C7DDD-2FED-47B5-A535-A677184B45D8}" presName="tx2" presStyleLbl="revTx" presStyleIdx="1" presStyleCnt="6"/>
      <dgm:spPr/>
      <dgm:t>
        <a:bodyPr/>
        <a:lstStyle/>
        <a:p>
          <a:endParaRPr lang="pt-BR"/>
        </a:p>
      </dgm:t>
    </dgm:pt>
    <dgm:pt modelId="{925B7763-F863-4941-9DA0-63F8C992C333}" type="pres">
      <dgm:prSet presAssocID="{454C7DDD-2FED-47B5-A535-A677184B45D8}" presName="vert2" presStyleCnt="0"/>
      <dgm:spPr/>
    </dgm:pt>
    <dgm:pt modelId="{67E3190A-D007-4583-88B7-CCFB698A91C4}" type="pres">
      <dgm:prSet presAssocID="{454C7DDD-2FED-47B5-A535-A677184B45D8}" presName="thinLine2b" presStyleLbl="callout" presStyleIdx="0" presStyleCnt="5"/>
      <dgm:spPr/>
    </dgm:pt>
    <dgm:pt modelId="{D619E50A-0AF4-4F2E-BE6F-8643ECD8E64A}" type="pres">
      <dgm:prSet presAssocID="{454C7DDD-2FED-47B5-A535-A677184B45D8}" presName="vertSpace2b" presStyleCnt="0"/>
      <dgm:spPr/>
    </dgm:pt>
    <dgm:pt modelId="{792B9DE8-60A8-4DA4-9DC4-D41E37911691}" type="pres">
      <dgm:prSet presAssocID="{CFA24546-6B80-439B-B1ED-AFC17A05672F}" presName="horz2" presStyleCnt="0"/>
      <dgm:spPr/>
    </dgm:pt>
    <dgm:pt modelId="{0FA183EE-11FB-43E7-84C8-B68EFDC307F9}" type="pres">
      <dgm:prSet presAssocID="{CFA24546-6B80-439B-B1ED-AFC17A05672F}" presName="horzSpace2" presStyleCnt="0"/>
      <dgm:spPr/>
    </dgm:pt>
    <dgm:pt modelId="{9CFA4D2E-400D-48BA-A52E-4D1ECB202538}" type="pres">
      <dgm:prSet presAssocID="{CFA24546-6B80-439B-B1ED-AFC17A05672F}" presName="tx2" presStyleLbl="revTx" presStyleIdx="2" presStyleCnt="6"/>
      <dgm:spPr/>
      <dgm:t>
        <a:bodyPr/>
        <a:lstStyle/>
        <a:p>
          <a:endParaRPr lang="pt-BR"/>
        </a:p>
      </dgm:t>
    </dgm:pt>
    <dgm:pt modelId="{01A10734-22D5-48F7-9E81-5DAEA20207E4}" type="pres">
      <dgm:prSet presAssocID="{CFA24546-6B80-439B-B1ED-AFC17A05672F}" presName="vert2" presStyleCnt="0"/>
      <dgm:spPr/>
    </dgm:pt>
    <dgm:pt modelId="{92874EDC-4403-4132-831B-7DA0603A1406}" type="pres">
      <dgm:prSet presAssocID="{CFA24546-6B80-439B-B1ED-AFC17A05672F}" presName="thinLine2b" presStyleLbl="callout" presStyleIdx="1" presStyleCnt="5"/>
      <dgm:spPr/>
    </dgm:pt>
    <dgm:pt modelId="{217E81BF-A2C7-411D-911B-565DEBC64C54}" type="pres">
      <dgm:prSet presAssocID="{CFA24546-6B80-439B-B1ED-AFC17A05672F}" presName="vertSpace2b" presStyleCnt="0"/>
      <dgm:spPr/>
    </dgm:pt>
    <dgm:pt modelId="{A3494D4E-CAE9-4AC4-8663-C9224BB8F714}" type="pres">
      <dgm:prSet presAssocID="{BE3B424C-6709-49A5-AB77-D724B17661C8}" presName="horz2" presStyleCnt="0"/>
      <dgm:spPr/>
    </dgm:pt>
    <dgm:pt modelId="{2FB577D7-DEA5-455C-A76F-0077CA335FA8}" type="pres">
      <dgm:prSet presAssocID="{BE3B424C-6709-49A5-AB77-D724B17661C8}" presName="horzSpace2" presStyleCnt="0"/>
      <dgm:spPr/>
    </dgm:pt>
    <dgm:pt modelId="{EA107659-D98C-466E-AAE2-BA8932900179}" type="pres">
      <dgm:prSet presAssocID="{BE3B424C-6709-49A5-AB77-D724B17661C8}" presName="tx2" presStyleLbl="revTx" presStyleIdx="3" presStyleCnt="6"/>
      <dgm:spPr/>
      <dgm:t>
        <a:bodyPr/>
        <a:lstStyle/>
        <a:p>
          <a:endParaRPr lang="pt-BR"/>
        </a:p>
      </dgm:t>
    </dgm:pt>
    <dgm:pt modelId="{9292BE07-0012-4B7C-9EE2-8B959A3B9F77}" type="pres">
      <dgm:prSet presAssocID="{BE3B424C-6709-49A5-AB77-D724B17661C8}" presName="vert2" presStyleCnt="0"/>
      <dgm:spPr/>
    </dgm:pt>
    <dgm:pt modelId="{52473D91-E371-49A9-85ED-2CAA9E54F264}" type="pres">
      <dgm:prSet presAssocID="{BE3B424C-6709-49A5-AB77-D724B17661C8}" presName="thinLine2b" presStyleLbl="callout" presStyleIdx="2" presStyleCnt="5"/>
      <dgm:spPr/>
    </dgm:pt>
    <dgm:pt modelId="{9C9A93D8-0569-4BB8-9FA6-55B87D870CD5}" type="pres">
      <dgm:prSet presAssocID="{BE3B424C-6709-49A5-AB77-D724B17661C8}" presName="vertSpace2b" presStyleCnt="0"/>
      <dgm:spPr/>
    </dgm:pt>
    <dgm:pt modelId="{F2112A05-08DB-4AD8-BDCF-C231B6AC2BD4}" type="pres">
      <dgm:prSet presAssocID="{CE50B826-E83E-4131-A98D-71FA08E364F0}" presName="horz2" presStyleCnt="0"/>
      <dgm:spPr/>
    </dgm:pt>
    <dgm:pt modelId="{528D294D-C658-4D36-92A8-3514FA0BA0B5}" type="pres">
      <dgm:prSet presAssocID="{CE50B826-E83E-4131-A98D-71FA08E364F0}" presName="horzSpace2" presStyleCnt="0"/>
      <dgm:spPr/>
    </dgm:pt>
    <dgm:pt modelId="{08663EE8-C005-4DBA-BE6C-5A231E16576D}" type="pres">
      <dgm:prSet presAssocID="{CE50B826-E83E-4131-A98D-71FA08E364F0}" presName="tx2" presStyleLbl="revTx" presStyleIdx="4" presStyleCnt="6"/>
      <dgm:spPr/>
      <dgm:t>
        <a:bodyPr/>
        <a:lstStyle/>
        <a:p>
          <a:endParaRPr lang="pt-BR"/>
        </a:p>
      </dgm:t>
    </dgm:pt>
    <dgm:pt modelId="{AD937CD3-0CF1-4860-8EE8-14F5947ACEF8}" type="pres">
      <dgm:prSet presAssocID="{CE50B826-E83E-4131-A98D-71FA08E364F0}" presName="vert2" presStyleCnt="0"/>
      <dgm:spPr/>
    </dgm:pt>
    <dgm:pt modelId="{7D06826A-490A-444F-A4DE-66DEDA86509E}" type="pres">
      <dgm:prSet presAssocID="{CE50B826-E83E-4131-A98D-71FA08E364F0}" presName="thinLine2b" presStyleLbl="callout" presStyleIdx="3" presStyleCnt="5"/>
      <dgm:spPr/>
    </dgm:pt>
    <dgm:pt modelId="{BFCF117C-534E-47CF-919D-CE4B77586F94}" type="pres">
      <dgm:prSet presAssocID="{CE50B826-E83E-4131-A98D-71FA08E364F0}" presName="vertSpace2b" presStyleCnt="0"/>
      <dgm:spPr/>
    </dgm:pt>
    <dgm:pt modelId="{5CAE95C7-6955-4A0B-8122-6CE17A278E65}" type="pres">
      <dgm:prSet presAssocID="{97DDEF26-5E72-40C1-B55A-39F445E4FF46}" presName="horz2" presStyleCnt="0"/>
      <dgm:spPr/>
    </dgm:pt>
    <dgm:pt modelId="{27682C32-E79B-49FD-861C-A242C63EBB62}" type="pres">
      <dgm:prSet presAssocID="{97DDEF26-5E72-40C1-B55A-39F445E4FF46}" presName="horzSpace2" presStyleCnt="0"/>
      <dgm:spPr/>
    </dgm:pt>
    <dgm:pt modelId="{41A37ADE-32BD-473C-AF6D-1671C39E005B}" type="pres">
      <dgm:prSet presAssocID="{97DDEF26-5E72-40C1-B55A-39F445E4FF46}" presName="tx2" presStyleLbl="revTx" presStyleIdx="5" presStyleCnt="6"/>
      <dgm:spPr/>
      <dgm:t>
        <a:bodyPr/>
        <a:lstStyle/>
        <a:p>
          <a:endParaRPr lang="pt-BR"/>
        </a:p>
      </dgm:t>
    </dgm:pt>
    <dgm:pt modelId="{1E220331-4309-41FB-8DDA-38B59232C335}" type="pres">
      <dgm:prSet presAssocID="{97DDEF26-5E72-40C1-B55A-39F445E4FF46}" presName="vert2" presStyleCnt="0"/>
      <dgm:spPr/>
    </dgm:pt>
    <dgm:pt modelId="{1BA29D70-2F2E-46A2-92DE-CF8E3705D3AF}" type="pres">
      <dgm:prSet presAssocID="{97DDEF26-5E72-40C1-B55A-39F445E4FF46}" presName="thinLine2b" presStyleLbl="callout" presStyleIdx="4" presStyleCnt="5"/>
      <dgm:spPr/>
    </dgm:pt>
    <dgm:pt modelId="{7B1E4C7F-6F64-4312-A3EC-6387F244FA3A}" type="pres">
      <dgm:prSet presAssocID="{97DDEF26-5E72-40C1-B55A-39F445E4FF46}" presName="vertSpace2b" presStyleCnt="0"/>
      <dgm:spPr/>
    </dgm:pt>
  </dgm:ptLst>
  <dgm:cxnLst>
    <dgm:cxn modelId="{667AB5F6-2F2A-4E64-AE4B-4B5003310B16}" type="presOf" srcId="{36F14DA5-B797-44D3-B098-594F66B7D3B9}" destId="{62E1809B-0EF4-4A89-86C7-63BE6A5E1D2D}" srcOrd="0" destOrd="0" presId="urn:microsoft.com/office/officeart/2008/layout/LinedList"/>
    <dgm:cxn modelId="{9D201326-B840-4087-8BC3-733E45F0DD7B}" type="presOf" srcId="{97DDEF26-5E72-40C1-B55A-39F445E4FF46}" destId="{41A37ADE-32BD-473C-AF6D-1671C39E005B}" srcOrd="0" destOrd="0" presId="urn:microsoft.com/office/officeart/2008/layout/LinedList"/>
    <dgm:cxn modelId="{53DA38B2-0DC3-4DFA-A247-7B81DF41C5E3}" type="presOf" srcId="{BE3B424C-6709-49A5-AB77-D724B17661C8}" destId="{EA107659-D98C-466E-AAE2-BA8932900179}" srcOrd="0" destOrd="0" presId="urn:microsoft.com/office/officeart/2008/layout/LinedList"/>
    <dgm:cxn modelId="{BE91D79B-7D98-42CA-934E-604CE6AE6A61}" type="presOf" srcId="{17F9F9A2-1C55-4503-8B8C-603481BBD0AC}" destId="{F80C0A80-3046-4C1B-B475-9C2957C7704E}" srcOrd="0" destOrd="0" presId="urn:microsoft.com/office/officeart/2008/layout/LinedList"/>
    <dgm:cxn modelId="{777ECEDD-3AD2-424D-B9EF-872F797D5FE7}" srcId="{17F9F9A2-1C55-4503-8B8C-603481BBD0AC}" destId="{454C7DDD-2FED-47B5-A535-A677184B45D8}" srcOrd="0" destOrd="0" parTransId="{A4DF4A2D-7B0E-444F-AD82-46682BB9835C}" sibTransId="{09EA1417-29AF-4148-B3B8-8AFAD059CB4C}"/>
    <dgm:cxn modelId="{C072BE49-BF12-4FB9-9DAA-DC0D3CD35146}" type="presOf" srcId="{CE50B826-E83E-4131-A98D-71FA08E364F0}" destId="{08663EE8-C005-4DBA-BE6C-5A231E16576D}" srcOrd="0" destOrd="0" presId="urn:microsoft.com/office/officeart/2008/layout/LinedList"/>
    <dgm:cxn modelId="{F7FEDCC3-0702-4F96-B7BE-626A2BB3D736}" type="presOf" srcId="{CFA24546-6B80-439B-B1ED-AFC17A05672F}" destId="{9CFA4D2E-400D-48BA-A52E-4D1ECB202538}" srcOrd="0" destOrd="0" presId="urn:microsoft.com/office/officeart/2008/layout/LinedList"/>
    <dgm:cxn modelId="{1CE84948-6089-4618-B641-2C3BAF20634A}" srcId="{17F9F9A2-1C55-4503-8B8C-603481BBD0AC}" destId="{97DDEF26-5E72-40C1-B55A-39F445E4FF46}" srcOrd="4" destOrd="0" parTransId="{BF5F2251-4516-4B97-AA0B-AEDF6C8E2695}" sibTransId="{409E5D6F-526B-4CCC-AD34-591CC0F94A42}"/>
    <dgm:cxn modelId="{704AAE8E-05C4-47E0-9F5F-1E6474DD3447}" srcId="{36F14DA5-B797-44D3-B098-594F66B7D3B9}" destId="{17F9F9A2-1C55-4503-8B8C-603481BBD0AC}" srcOrd="0" destOrd="0" parTransId="{2EA99AB4-42EE-4F22-A5CC-DB3FADD95F03}" sibTransId="{BD0033E9-C5CB-490E-932E-46D67CDE6450}"/>
    <dgm:cxn modelId="{1A3C1585-6BF7-43D9-852C-81C28D9C2091}" srcId="{17F9F9A2-1C55-4503-8B8C-603481BBD0AC}" destId="{CFA24546-6B80-439B-B1ED-AFC17A05672F}" srcOrd="1" destOrd="0" parTransId="{C86CB9A9-15DE-43C6-89A5-70C61F4DDA93}" sibTransId="{C1D227FA-DC5E-429E-89DD-856DDE1E26A9}"/>
    <dgm:cxn modelId="{EF032B76-E734-47C7-9F93-55B1B301E6BC}" type="presOf" srcId="{454C7DDD-2FED-47B5-A535-A677184B45D8}" destId="{721B3824-87C3-4BB8-8855-5A49D951E20D}" srcOrd="0" destOrd="0" presId="urn:microsoft.com/office/officeart/2008/layout/LinedList"/>
    <dgm:cxn modelId="{F43C6756-0A99-4541-B0FB-AEAA22E1D347}" srcId="{17F9F9A2-1C55-4503-8B8C-603481BBD0AC}" destId="{CE50B826-E83E-4131-A98D-71FA08E364F0}" srcOrd="3" destOrd="0" parTransId="{4E455B96-2932-4CB1-8A97-22913EA90338}" sibTransId="{34182AA1-12BB-417D-83A3-E85B66A28A58}"/>
    <dgm:cxn modelId="{AD0508DA-722E-4CE4-A5D2-084BC02CEE1A}" srcId="{17F9F9A2-1C55-4503-8B8C-603481BBD0AC}" destId="{BE3B424C-6709-49A5-AB77-D724B17661C8}" srcOrd="2" destOrd="0" parTransId="{49C0E664-63CA-4E57-8409-EAD4367C5AA8}" sibTransId="{63881713-903B-4B08-BD76-39F0FDAF2A5D}"/>
    <dgm:cxn modelId="{487B12D4-E085-420D-9BA8-CF7C260CD631}" type="presParOf" srcId="{62E1809B-0EF4-4A89-86C7-63BE6A5E1D2D}" destId="{272C69F3-64B9-458E-8434-63AC9CBD294E}" srcOrd="0" destOrd="0" presId="urn:microsoft.com/office/officeart/2008/layout/LinedList"/>
    <dgm:cxn modelId="{C6C89288-450C-49B1-9433-EC2DF6B02423}" type="presParOf" srcId="{62E1809B-0EF4-4A89-86C7-63BE6A5E1D2D}" destId="{894F6E74-BBE9-4F62-8A00-82D5F004BABD}" srcOrd="1" destOrd="0" presId="urn:microsoft.com/office/officeart/2008/layout/LinedList"/>
    <dgm:cxn modelId="{5ED563A1-41F7-40EC-AAEA-6FD160D2BD88}" type="presParOf" srcId="{894F6E74-BBE9-4F62-8A00-82D5F004BABD}" destId="{F80C0A80-3046-4C1B-B475-9C2957C7704E}" srcOrd="0" destOrd="0" presId="urn:microsoft.com/office/officeart/2008/layout/LinedList"/>
    <dgm:cxn modelId="{BD2CC23A-0028-4D7D-BF5F-72EC9B1ADA13}" type="presParOf" srcId="{894F6E74-BBE9-4F62-8A00-82D5F004BABD}" destId="{5D049A62-2DE4-46BB-B343-ACD8D03786EB}" srcOrd="1" destOrd="0" presId="urn:microsoft.com/office/officeart/2008/layout/LinedList"/>
    <dgm:cxn modelId="{6ACAF64B-5E72-40E8-A3DF-01CF02D9510E}" type="presParOf" srcId="{5D049A62-2DE4-46BB-B343-ACD8D03786EB}" destId="{1D973A6F-9834-4A15-A710-968DCF57D666}" srcOrd="0" destOrd="0" presId="urn:microsoft.com/office/officeart/2008/layout/LinedList"/>
    <dgm:cxn modelId="{D27A041D-DD1A-42B2-B9F0-9076ECB138C2}" type="presParOf" srcId="{5D049A62-2DE4-46BB-B343-ACD8D03786EB}" destId="{8269BA9D-0BDA-41A7-A223-38A99A962715}" srcOrd="1" destOrd="0" presId="urn:microsoft.com/office/officeart/2008/layout/LinedList"/>
    <dgm:cxn modelId="{6D6716FD-EEAF-449E-B00E-C3D604AACD49}" type="presParOf" srcId="{8269BA9D-0BDA-41A7-A223-38A99A962715}" destId="{070D297A-80B3-4FD9-B7A3-FDAD1337185A}" srcOrd="0" destOrd="0" presId="urn:microsoft.com/office/officeart/2008/layout/LinedList"/>
    <dgm:cxn modelId="{E694E568-28E6-479F-9CF8-1110385E06C5}" type="presParOf" srcId="{8269BA9D-0BDA-41A7-A223-38A99A962715}" destId="{721B3824-87C3-4BB8-8855-5A49D951E20D}" srcOrd="1" destOrd="0" presId="urn:microsoft.com/office/officeart/2008/layout/LinedList"/>
    <dgm:cxn modelId="{CA27932F-7636-4918-BEB9-6B8C7362E288}" type="presParOf" srcId="{8269BA9D-0BDA-41A7-A223-38A99A962715}" destId="{925B7763-F863-4941-9DA0-63F8C992C333}" srcOrd="2" destOrd="0" presId="urn:microsoft.com/office/officeart/2008/layout/LinedList"/>
    <dgm:cxn modelId="{AAF31B49-0AF6-4BBA-B919-DFEC4FC2E2C5}" type="presParOf" srcId="{5D049A62-2DE4-46BB-B343-ACD8D03786EB}" destId="{67E3190A-D007-4583-88B7-CCFB698A91C4}" srcOrd="2" destOrd="0" presId="urn:microsoft.com/office/officeart/2008/layout/LinedList"/>
    <dgm:cxn modelId="{529F2B09-363C-4AFB-967B-657991EF2E15}" type="presParOf" srcId="{5D049A62-2DE4-46BB-B343-ACD8D03786EB}" destId="{D619E50A-0AF4-4F2E-BE6F-8643ECD8E64A}" srcOrd="3" destOrd="0" presId="urn:microsoft.com/office/officeart/2008/layout/LinedList"/>
    <dgm:cxn modelId="{FC612E2F-8538-403C-9A7E-B96B70730A76}" type="presParOf" srcId="{5D049A62-2DE4-46BB-B343-ACD8D03786EB}" destId="{792B9DE8-60A8-4DA4-9DC4-D41E37911691}" srcOrd="4" destOrd="0" presId="urn:microsoft.com/office/officeart/2008/layout/LinedList"/>
    <dgm:cxn modelId="{DEA569E0-0DD1-4AC4-902F-EC57FEB90527}" type="presParOf" srcId="{792B9DE8-60A8-4DA4-9DC4-D41E37911691}" destId="{0FA183EE-11FB-43E7-84C8-B68EFDC307F9}" srcOrd="0" destOrd="0" presId="urn:microsoft.com/office/officeart/2008/layout/LinedList"/>
    <dgm:cxn modelId="{C6F1A6FB-EF65-4BC8-A6BA-72B9DC80B22B}" type="presParOf" srcId="{792B9DE8-60A8-4DA4-9DC4-D41E37911691}" destId="{9CFA4D2E-400D-48BA-A52E-4D1ECB202538}" srcOrd="1" destOrd="0" presId="urn:microsoft.com/office/officeart/2008/layout/LinedList"/>
    <dgm:cxn modelId="{2620974B-3D68-4100-948B-D65336D64CAB}" type="presParOf" srcId="{792B9DE8-60A8-4DA4-9DC4-D41E37911691}" destId="{01A10734-22D5-48F7-9E81-5DAEA20207E4}" srcOrd="2" destOrd="0" presId="urn:microsoft.com/office/officeart/2008/layout/LinedList"/>
    <dgm:cxn modelId="{C551298A-FFD5-4D87-A334-F35CAB201633}" type="presParOf" srcId="{5D049A62-2DE4-46BB-B343-ACD8D03786EB}" destId="{92874EDC-4403-4132-831B-7DA0603A1406}" srcOrd="5" destOrd="0" presId="urn:microsoft.com/office/officeart/2008/layout/LinedList"/>
    <dgm:cxn modelId="{7669AB39-5250-43AB-B65D-D7C9D195A3BD}" type="presParOf" srcId="{5D049A62-2DE4-46BB-B343-ACD8D03786EB}" destId="{217E81BF-A2C7-411D-911B-565DEBC64C54}" srcOrd="6" destOrd="0" presId="urn:microsoft.com/office/officeart/2008/layout/LinedList"/>
    <dgm:cxn modelId="{2ECE219A-A7FD-4135-A27C-12F86C99CF11}" type="presParOf" srcId="{5D049A62-2DE4-46BB-B343-ACD8D03786EB}" destId="{A3494D4E-CAE9-4AC4-8663-C9224BB8F714}" srcOrd="7" destOrd="0" presId="urn:microsoft.com/office/officeart/2008/layout/LinedList"/>
    <dgm:cxn modelId="{67C26683-4DC1-4EF7-B2FF-31A5361F4FD6}" type="presParOf" srcId="{A3494D4E-CAE9-4AC4-8663-C9224BB8F714}" destId="{2FB577D7-DEA5-455C-A76F-0077CA335FA8}" srcOrd="0" destOrd="0" presId="urn:microsoft.com/office/officeart/2008/layout/LinedList"/>
    <dgm:cxn modelId="{B74A5949-9957-4102-A92A-409502B7F40D}" type="presParOf" srcId="{A3494D4E-CAE9-4AC4-8663-C9224BB8F714}" destId="{EA107659-D98C-466E-AAE2-BA8932900179}" srcOrd="1" destOrd="0" presId="urn:microsoft.com/office/officeart/2008/layout/LinedList"/>
    <dgm:cxn modelId="{C747DE6F-6FE5-4663-AF74-450F5DE796D1}" type="presParOf" srcId="{A3494D4E-CAE9-4AC4-8663-C9224BB8F714}" destId="{9292BE07-0012-4B7C-9EE2-8B959A3B9F77}" srcOrd="2" destOrd="0" presId="urn:microsoft.com/office/officeart/2008/layout/LinedList"/>
    <dgm:cxn modelId="{7B284799-97BD-4D66-9D4C-3EDDB1305D49}" type="presParOf" srcId="{5D049A62-2DE4-46BB-B343-ACD8D03786EB}" destId="{52473D91-E371-49A9-85ED-2CAA9E54F264}" srcOrd="8" destOrd="0" presId="urn:microsoft.com/office/officeart/2008/layout/LinedList"/>
    <dgm:cxn modelId="{555A51BB-4938-432D-9105-6622E185A4E0}" type="presParOf" srcId="{5D049A62-2DE4-46BB-B343-ACD8D03786EB}" destId="{9C9A93D8-0569-4BB8-9FA6-55B87D870CD5}" srcOrd="9" destOrd="0" presId="urn:microsoft.com/office/officeart/2008/layout/LinedList"/>
    <dgm:cxn modelId="{5C08D653-6341-42C6-9894-EFFF4F7280C9}" type="presParOf" srcId="{5D049A62-2DE4-46BB-B343-ACD8D03786EB}" destId="{F2112A05-08DB-4AD8-BDCF-C231B6AC2BD4}" srcOrd="10" destOrd="0" presId="urn:microsoft.com/office/officeart/2008/layout/LinedList"/>
    <dgm:cxn modelId="{7571381C-76EE-4035-849D-73443D99662C}" type="presParOf" srcId="{F2112A05-08DB-4AD8-BDCF-C231B6AC2BD4}" destId="{528D294D-C658-4D36-92A8-3514FA0BA0B5}" srcOrd="0" destOrd="0" presId="urn:microsoft.com/office/officeart/2008/layout/LinedList"/>
    <dgm:cxn modelId="{20F43264-033E-4B47-AC94-DFC2CD59475D}" type="presParOf" srcId="{F2112A05-08DB-4AD8-BDCF-C231B6AC2BD4}" destId="{08663EE8-C005-4DBA-BE6C-5A231E16576D}" srcOrd="1" destOrd="0" presId="urn:microsoft.com/office/officeart/2008/layout/LinedList"/>
    <dgm:cxn modelId="{F5E59EA9-710C-43A8-8927-7ED77426E0EE}" type="presParOf" srcId="{F2112A05-08DB-4AD8-BDCF-C231B6AC2BD4}" destId="{AD937CD3-0CF1-4860-8EE8-14F5947ACEF8}" srcOrd="2" destOrd="0" presId="urn:microsoft.com/office/officeart/2008/layout/LinedList"/>
    <dgm:cxn modelId="{489C36F1-F65F-4470-A039-4992A3ADBB56}" type="presParOf" srcId="{5D049A62-2DE4-46BB-B343-ACD8D03786EB}" destId="{7D06826A-490A-444F-A4DE-66DEDA86509E}" srcOrd="11" destOrd="0" presId="urn:microsoft.com/office/officeart/2008/layout/LinedList"/>
    <dgm:cxn modelId="{83D3C36F-8FB6-4F03-AC3C-7DE08DECAB18}" type="presParOf" srcId="{5D049A62-2DE4-46BB-B343-ACD8D03786EB}" destId="{BFCF117C-534E-47CF-919D-CE4B77586F94}" srcOrd="12" destOrd="0" presId="urn:microsoft.com/office/officeart/2008/layout/LinedList"/>
    <dgm:cxn modelId="{ABC9DC44-0F34-452E-9782-53A07CA3E0C3}" type="presParOf" srcId="{5D049A62-2DE4-46BB-B343-ACD8D03786EB}" destId="{5CAE95C7-6955-4A0B-8122-6CE17A278E65}" srcOrd="13" destOrd="0" presId="urn:microsoft.com/office/officeart/2008/layout/LinedList"/>
    <dgm:cxn modelId="{E2D89800-D3DC-4E87-8FF3-FE5838EC4BDC}" type="presParOf" srcId="{5CAE95C7-6955-4A0B-8122-6CE17A278E65}" destId="{27682C32-E79B-49FD-861C-A242C63EBB62}" srcOrd="0" destOrd="0" presId="urn:microsoft.com/office/officeart/2008/layout/LinedList"/>
    <dgm:cxn modelId="{8BFD3D93-1FFD-49D6-A99E-913F41A0B209}" type="presParOf" srcId="{5CAE95C7-6955-4A0B-8122-6CE17A278E65}" destId="{41A37ADE-32BD-473C-AF6D-1671C39E005B}" srcOrd="1" destOrd="0" presId="urn:microsoft.com/office/officeart/2008/layout/LinedList"/>
    <dgm:cxn modelId="{A462A845-07CB-4F1C-A574-0E8F5F4DD24F}" type="presParOf" srcId="{5CAE95C7-6955-4A0B-8122-6CE17A278E65}" destId="{1E220331-4309-41FB-8DDA-38B59232C335}" srcOrd="2" destOrd="0" presId="urn:microsoft.com/office/officeart/2008/layout/LinedList"/>
    <dgm:cxn modelId="{167EAC05-9161-4FE0-9F44-EB48C1C34152}" type="presParOf" srcId="{5D049A62-2DE4-46BB-B343-ACD8D03786EB}" destId="{1BA29D70-2F2E-46A2-92DE-CF8E3705D3AF}" srcOrd="14" destOrd="0" presId="urn:microsoft.com/office/officeart/2008/layout/LinedList"/>
    <dgm:cxn modelId="{B88B87B0-F464-490C-844C-E87D85839E28}" type="presParOf" srcId="{5D049A62-2DE4-46BB-B343-ACD8D03786EB}" destId="{7B1E4C7F-6F64-4312-A3EC-6387F244FA3A}" srcOrd="15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AFD786-437D-41C4-BA81-7B31A14AE7A8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A1BE771-A49B-4B4C-9DBF-39B6F8B9C86F}">
      <dgm:prSet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1999 - Programa de Qualidade no Serviço Público - PQSP</a:t>
          </a:r>
          <a:endParaRPr lang="pt-BR" sz="2000" b="1" dirty="0">
            <a:solidFill>
              <a:schemeClr val="tx1"/>
            </a:solidFill>
          </a:endParaRPr>
        </a:p>
      </dgm:t>
    </dgm:pt>
    <dgm:pt modelId="{AE221C9B-F951-4947-8546-DA83C701066C}" type="parTrans" cxnId="{57A00CAC-69CF-43FD-A648-C5FF77082BF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61D5341-8BD8-4ABB-8ABF-46D96981523B}" type="sibTrans" cxnId="{57A00CAC-69CF-43FD-A648-C5FF77082BF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08E470D1-89E5-4A22-8224-8D727CAA91F9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Foco no resultado</a:t>
          </a:r>
          <a:endParaRPr lang="pt-BR" sz="1800" b="1" dirty="0">
            <a:solidFill>
              <a:schemeClr val="tx1"/>
            </a:solidFill>
          </a:endParaRPr>
        </a:p>
      </dgm:t>
    </dgm:pt>
    <dgm:pt modelId="{875D1426-F42D-420C-ABE9-CD0317AB6065}" type="parTrans" cxnId="{F22504DA-5501-4111-AD41-92A6F6A02F0A}">
      <dgm:prSet/>
      <dgm:spPr/>
      <dgm:t>
        <a:bodyPr/>
        <a:lstStyle/>
        <a:p>
          <a:endParaRPr lang="pt-BR"/>
        </a:p>
      </dgm:t>
    </dgm:pt>
    <dgm:pt modelId="{E87F178B-96C2-4662-B22A-B21E8231DA65}" type="sibTrans" cxnId="{F22504DA-5501-4111-AD41-92A6F6A02F0A}">
      <dgm:prSet/>
      <dgm:spPr/>
      <dgm:t>
        <a:bodyPr/>
        <a:lstStyle/>
        <a:p>
          <a:endParaRPr lang="pt-BR"/>
        </a:p>
      </dgm:t>
    </dgm:pt>
    <dgm:pt modelId="{FFA7374A-484A-405E-98CA-79B6AF2A142E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Finalidade:</a:t>
          </a:r>
          <a:endParaRPr lang="pt-BR" sz="1800" b="1" dirty="0">
            <a:solidFill>
              <a:schemeClr val="tx1"/>
            </a:solidFill>
          </a:endParaRPr>
        </a:p>
      </dgm:t>
    </dgm:pt>
    <dgm:pt modelId="{B5586D6B-01EA-4FFA-90FD-B1121F2BD430}" type="parTrans" cxnId="{1CDBF91E-0C63-4B0D-AED9-8F9F2BDF9AFA}">
      <dgm:prSet/>
      <dgm:spPr/>
      <dgm:t>
        <a:bodyPr/>
        <a:lstStyle/>
        <a:p>
          <a:endParaRPr lang="pt-BR"/>
        </a:p>
      </dgm:t>
    </dgm:pt>
    <dgm:pt modelId="{BEC859A7-0EBA-4C01-B6CB-72C5A8364E2E}" type="sibTrans" cxnId="{1CDBF91E-0C63-4B0D-AED9-8F9F2BDF9AFA}">
      <dgm:prSet/>
      <dgm:spPr/>
      <dgm:t>
        <a:bodyPr/>
        <a:lstStyle/>
        <a:p>
          <a:endParaRPr lang="pt-BR"/>
        </a:p>
      </dgm:t>
    </dgm:pt>
    <dgm:pt modelId="{A8DCD7F7-5DE4-40E5-BE97-02D7A21B6277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Melhoria da gestão</a:t>
          </a:r>
          <a:endParaRPr lang="pt-BR" sz="1800" b="1" dirty="0">
            <a:solidFill>
              <a:schemeClr val="tx1"/>
            </a:solidFill>
          </a:endParaRPr>
        </a:p>
      </dgm:t>
    </dgm:pt>
    <dgm:pt modelId="{2164C634-EC01-4F07-8B2E-EC3DBD963C02}" type="parTrans" cxnId="{D1B527E8-3E32-4B50-BE40-226A236B01EB}">
      <dgm:prSet/>
      <dgm:spPr/>
      <dgm:t>
        <a:bodyPr/>
        <a:lstStyle/>
        <a:p>
          <a:endParaRPr lang="pt-BR"/>
        </a:p>
      </dgm:t>
    </dgm:pt>
    <dgm:pt modelId="{ED197B23-DEBF-438D-AD10-525302C4EEB1}" type="sibTrans" cxnId="{D1B527E8-3E32-4B50-BE40-226A236B01EB}">
      <dgm:prSet/>
      <dgm:spPr/>
      <dgm:t>
        <a:bodyPr/>
        <a:lstStyle/>
        <a:p>
          <a:endParaRPr lang="pt-BR"/>
        </a:p>
      </dgm:t>
    </dgm:pt>
    <dgm:pt modelId="{7F471C27-B8CA-4FEA-B753-BA4790B1A92B}" type="pres">
      <dgm:prSet presAssocID="{A0AFD786-437D-41C4-BA81-7B31A14AE7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0B1961-C1BD-46BC-88FC-5F213AB3AF76}" type="pres">
      <dgm:prSet presAssocID="{3A1BE771-A49B-4B4C-9DBF-39B6F8B9C86F}" presName="parentLin" presStyleCnt="0"/>
      <dgm:spPr/>
    </dgm:pt>
    <dgm:pt modelId="{5F3D2EA1-20EE-4DA1-B39B-0ED6EADF8590}" type="pres">
      <dgm:prSet presAssocID="{3A1BE771-A49B-4B4C-9DBF-39B6F8B9C86F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409C3E5B-441E-4631-8EDA-678E25772BF0}" type="pres">
      <dgm:prSet presAssocID="{3A1BE771-A49B-4B4C-9DBF-39B6F8B9C86F}" presName="parentText" presStyleLbl="node1" presStyleIdx="0" presStyleCnt="1" custScaleX="11469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49EEA4-85B5-42A5-B83D-A95F68BC2E3A}" type="pres">
      <dgm:prSet presAssocID="{3A1BE771-A49B-4B4C-9DBF-39B6F8B9C86F}" presName="negativeSpace" presStyleCnt="0"/>
      <dgm:spPr/>
    </dgm:pt>
    <dgm:pt modelId="{90F58C7B-26E6-4D93-9F9B-07E37586BF97}" type="pres">
      <dgm:prSet presAssocID="{3A1BE771-A49B-4B4C-9DBF-39B6F8B9C86F}" presName="childText" presStyleLbl="conFgAcc1" presStyleIdx="0" presStyleCnt="1" custScaleX="816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B527E8-3E32-4B50-BE40-226A236B01EB}" srcId="{FFA7374A-484A-405E-98CA-79B6AF2A142E}" destId="{A8DCD7F7-5DE4-40E5-BE97-02D7A21B6277}" srcOrd="0" destOrd="0" parTransId="{2164C634-EC01-4F07-8B2E-EC3DBD963C02}" sibTransId="{ED197B23-DEBF-438D-AD10-525302C4EEB1}"/>
    <dgm:cxn modelId="{9A1FEC3D-3906-4CE5-BC31-11B9B53287C9}" type="presOf" srcId="{08E470D1-89E5-4A22-8224-8D727CAA91F9}" destId="{90F58C7B-26E6-4D93-9F9B-07E37586BF97}" srcOrd="0" destOrd="2" presId="urn:microsoft.com/office/officeart/2005/8/layout/list1"/>
    <dgm:cxn modelId="{1CDBF91E-0C63-4B0D-AED9-8F9F2BDF9AFA}" srcId="{3A1BE771-A49B-4B4C-9DBF-39B6F8B9C86F}" destId="{FFA7374A-484A-405E-98CA-79B6AF2A142E}" srcOrd="0" destOrd="0" parTransId="{B5586D6B-01EA-4FFA-90FD-B1121F2BD430}" sibTransId="{BEC859A7-0EBA-4C01-B6CB-72C5A8364E2E}"/>
    <dgm:cxn modelId="{DE77D383-EC9E-44C8-A9D8-C665DC464494}" type="presOf" srcId="{A0AFD786-437D-41C4-BA81-7B31A14AE7A8}" destId="{7F471C27-B8CA-4FEA-B753-BA4790B1A92B}" srcOrd="0" destOrd="0" presId="urn:microsoft.com/office/officeart/2005/8/layout/list1"/>
    <dgm:cxn modelId="{06BCE588-8470-4C9B-AC0E-C05EB4CBA051}" type="presOf" srcId="{3A1BE771-A49B-4B4C-9DBF-39B6F8B9C86F}" destId="{409C3E5B-441E-4631-8EDA-678E25772BF0}" srcOrd="1" destOrd="0" presId="urn:microsoft.com/office/officeart/2005/8/layout/list1"/>
    <dgm:cxn modelId="{F22504DA-5501-4111-AD41-92A6F6A02F0A}" srcId="{FFA7374A-484A-405E-98CA-79B6AF2A142E}" destId="{08E470D1-89E5-4A22-8224-8D727CAA91F9}" srcOrd="1" destOrd="0" parTransId="{875D1426-F42D-420C-ABE9-CD0317AB6065}" sibTransId="{E87F178B-96C2-4662-B22A-B21E8231DA65}"/>
    <dgm:cxn modelId="{C20784FA-325E-424F-8905-8D07B0C9E435}" type="presOf" srcId="{A8DCD7F7-5DE4-40E5-BE97-02D7A21B6277}" destId="{90F58C7B-26E6-4D93-9F9B-07E37586BF97}" srcOrd="0" destOrd="1" presId="urn:microsoft.com/office/officeart/2005/8/layout/list1"/>
    <dgm:cxn modelId="{57A00CAC-69CF-43FD-A648-C5FF77082BF2}" srcId="{A0AFD786-437D-41C4-BA81-7B31A14AE7A8}" destId="{3A1BE771-A49B-4B4C-9DBF-39B6F8B9C86F}" srcOrd="0" destOrd="0" parTransId="{AE221C9B-F951-4947-8546-DA83C701066C}" sibTransId="{761D5341-8BD8-4ABB-8ABF-46D96981523B}"/>
    <dgm:cxn modelId="{4B0CA2CD-3896-491F-9E01-7EF3A1970892}" type="presOf" srcId="{FFA7374A-484A-405E-98CA-79B6AF2A142E}" destId="{90F58C7B-26E6-4D93-9F9B-07E37586BF97}" srcOrd="0" destOrd="0" presId="urn:microsoft.com/office/officeart/2005/8/layout/list1"/>
    <dgm:cxn modelId="{4AB0CFD3-D393-4D25-A379-4640FD7A5177}" type="presOf" srcId="{3A1BE771-A49B-4B4C-9DBF-39B6F8B9C86F}" destId="{5F3D2EA1-20EE-4DA1-B39B-0ED6EADF8590}" srcOrd="0" destOrd="0" presId="urn:microsoft.com/office/officeart/2005/8/layout/list1"/>
    <dgm:cxn modelId="{11B551AC-3111-4943-AA3B-0223277B938C}" type="presParOf" srcId="{7F471C27-B8CA-4FEA-B753-BA4790B1A92B}" destId="{970B1961-C1BD-46BC-88FC-5F213AB3AF76}" srcOrd="0" destOrd="0" presId="urn:microsoft.com/office/officeart/2005/8/layout/list1"/>
    <dgm:cxn modelId="{1A379826-F73D-40D1-A89A-497B33686933}" type="presParOf" srcId="{970B1961-C1BD-46BC-88FC-5F213AB3AF76}" destId="{5F3D2EA1-20EE-4DA1-B39B-0ED6EADF8590}" srcOrd="0" destOrd="0" presId="urn:microsoft.com/office/officeart/2005/8/layout/list1"/>
    <dgm:cxn modelId="{5FAA263B-0EEB-4B3F-BFBF-3DD0C8755F9D}" type="presParOf" srcId="{970B1961-C1BD-46BC-88FC-5F213AB3AF76}" destId="{409C3E5B-441E-4631-8EDA-678E25772BF0}" srcOrd="1" destOrd="0" presId="urn:microsoft.com/office/officeart/2005/8/layout/list1"/>
    <dgm:cxn modelId="{E6E90A97-EBDF-479E-ADDF-0DD468B30EE6}" type="presParOf" srcId="{7F471C27-B8CA-4FEA-B753-BA4790B1A92B}" destId="{B349EEA4-85B5-42A5-B83D-A95F68BC2E3A}" srcOrd="1" destOrd="0" presId="urn:microsoft.com/office/officeart/2005/8/layout/list1"/>
    <dgm:cxn modelId="{4E296DE8-B9F0-4FFE-A84D-520B75CEE9E4}" type="presParOf" srcId="{7F471C27-B8CA-4FEA-B753-BA4790B1A92B}" destId="{90F58C7B-26E6-4D93-9F9B-07E37586BF9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AFD786-437D-41C4-BA81-7B31A14AE7A8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A1BE771-A49B-4B4C-9DBF-39B6F8B9C86F}">
      <dgm:prSet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2005 – Programa Nacional de Gestão Pública e Desburucratização - GesPública</a:t>
          </a:r>
          <a:endParaRPr lang="pt-BR" sz="2000" b="1" dirty="0">
            <a:solidFill>
              <a:schemeClr val="tx1"/>
            </a:solidFill>
          </a:endParaRPr>
        </a:p>
      </dgm:t>
    </dgm:pt>
    <dgm:pt modelId="{AE221C9B-F951-4947-8546-DA83C701066C}" type="parTrans" cxnId="{57A00CAC-69CF-43FD-A648-C5FF77082BF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61D5341-8BD8-4ABB-8ABF-46D96981523B}" type="sibTrans" cxnId="{57A00CAC-69CF-43FD-A648-C5FF77082BF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E49BDB8-A02B-416E-944B-409D0916A43F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Ser essencialmente público</a:t>
          </a:r>
          <a:endParaRPr lang="pt-BR" sz="1800" b="1" dirty="0">
            <a:solidFill>
              <a:schemeClr val="tx1"/>
            </a:solidFill>
          </a:endParaRPr>
        </a:p>
      </dgm:t>
    </dgm:pt>
    <dgm:pt modelId="{19C9C948-2CFF-4E0C-A8E0-9D11E98BB07B}" type="parTrans" cxnId="{10E321BC-95CF-450F-905A-E5382A7A7292}">
      <dgm:prSet/>
      <dgm:spPr/>
      <dgm:t>
        <a:bodyPr/>
        <a:lstStyle/>
        <a:p>
          <a:endParaRPr lang="pt-BR"/>
        </a:p>
      </dgm:t>
    </dgm:pt>
    <dgm:pt modelId="{23C677AF-4744-4BBD-939B-3A1C0FE88E5E}" type="sibTrans" cxnId="{10E321BC-95CF-450F-905A-E5382A7A7292}">
      <dgm:prSet/>
      <dgm:spPr/>
      <dgm:t>
        <a:bodyPr/>
        <a:lstStyle/>
        <a:p>
          <a:endParaRPr lang="pt-BR"/>
        </a:p>
      </dgm:t>
    </dgm:pt>
    <dgm:pt modelId="{66207BF0-C0A1-41EE-BA88-D9EC4EC6157F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Ser contemporâneo</a:t>
          </a:r>
          <a:endParaRPr lang="pt-BR" sz="1800" b="1" dirty="0">
            <a:solidFill>
              <a:schemeClr val="tx1"/>
            </a:solidFill>
          </a:endParaRPr>
        </a:p>
      </dgm:t>
    </dgm:pt>
    <dgm:pt modelId="{2055E558-AB48-4AF4-A540-19F218F73796}" type="parTrans" cxnId="{E5386BB2-FDCF-4F63-8130-392B23AEFAB2}">
      <dgm:prSet/>
      <dgm:spPr/>
      <dgm:t>
        <a:bodyPr/>
        <a:lstStyle/>
        <a:p>
          <a:endParaRPr lang="pt-BR"/>
        </a:p>
      </dgm:t>
    </dgm:pt>
    <dgm:pt modelId="{87783EC8-8A8A-4820-A39A-AC6CDEFEF27C}" type="sibTrans" cxnId="{E5386BB2-FDCF-4F63-8130-392B23AEFAB2}">
      <dgm:prSet/>
      <dgm:spPr/>
      <dgm:t>
        <a:bodyPr/>
        <a:lstStyle/>
        <a:p>
          <a:endParaRPr lang="pt-BR"/>
        </a:p>
      </dgm:t>
    </dgm:pt>
    <dgm:pt modelId="{B4F86B6E-20E5-45B4-B339-C3DA86C85A04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Voltado para a disposição de resultados para a sociedade</a:t>
          </a:r>
          <a:endParaRPr lang="pt-BR" sz="1800" b="1" dirty="0">
            <a:solidFill>
              <a:schemeClr val="tx1"/>
            </a:solidFill>
          </a:endParaRPr>
        </a:p>
      </dgm:t>
    </dgm:pt>
    <dgm:pt modelId="{402AC1A5-6175-4B4B-8A14-EE89438775A4}" type="parTrans" cxnId="{012A97AB-CD17-4F3E-88A1-C4C3DF4F0900}">
      <dgm:prSet/>
      <dgm:spPr/>
      <dgm:t>
        <a:bodyPr/>
        <a:lstStyle/>
        <a:p>
          <a:endParaRPr lang="pt-BR"/>
        </a:p>
      </dgm:t>
    </dgm:pt>
    <dgm:pt modelId="{5E3CD97E-838C-40E4-8578-513D0F893C8F}" type="sibTrans" cxnId="{012A97AB-CD17-4F3E-88A1-C4C3DF4F0900}">
      <dgm:prSet/>
      <dgm:spPr/>
      <dgm:t>
        <a:bodyPr/>
        <a:lstStyle/>
        <a:p>
          <a:endParaRPr lang="pt-BR"/>
        </a:p>
      </dgm:t>
    </dgm:pt>
    <dgm:pt modelId="{DB753680-B8F9-4C75-BA4B-F54F50C4D0C4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Ser federativo</a:t>
          </a:r>
          <a:endParaRPr lang="pt-BR" sz="1800" b="1" dirty="0">
            <a:solidFill>
              <a:schemeClr val="tx1"/>
            </a:solidFill>
          </a:endParaRPr>
        </a:p>
      </dgm:t>
    </dgm:pt>
    <dgm:pt modelId="{2DE606A7-F1B8-431D-908D-01718BF28353}" type="parTrans" cxnId="{E64C2DD5-D0C0-409F-9487-5C3F3FD47F61}">
      <dgm:prSet/>
      <dgm:spPr/>
      <dgm:t>
        <a:bodyPr/>
        <a:lstStyle/>
        <a:p>
          <a:endParaRPr lang="pt-BR"/>
        </a:p>
      </dgm:t>
    </dgm:pt>
    <dgm:pt modelId="{AFAFA168-5A11-4008-B8E7-6F386E3E5697}" type="sibTrans" cxnId="{E64C2DD5-D0C0-409F-9487-5C3F3FD47F61}">
      <dgm:prSet/>
      <dgm:spPr/>
      <dgm:t>
        <a:bodyPr/>
        <a:lstStyle/>
        <a:p>
          <a:endParaRPr lang="pt-BR"/>
        </a:p>
      </dgm:t>
    </dgm:pt>
    <dgm:pt modelId="{C6CD4FE1-F433-4374-952C-757538018349}">
      <dgm:prSet custT="1"/>
      <dgm:spPr/>
      <dgm:t>
        <a:bodyPr/>
        <a:lstStyle/>
        <a:p>
          <a:endParaRPr lang="pt-BR" sz="1800" b="1" dirty="0">
            <a:solidFill>
              <a:schemeClr val="tx1"/>
            </a:solidFill>
          </a:endParaRPr>
        </a:p>
      </dgm:t>
    </dgm:pt>
    <dgm:pt modelId="{3729C665-2C54-4323-A9FD-F4C50C61C48B}" type="parTrans" cxnId="{5B613667-70F4-443B-ACA9-21EEA9BCB9F6}">
      <dgm:prSet/>
      <dgm:spPr/>
      <dgm:t>
        <a:bodyPr/>
        <a:lstStyle/>
        <a:p>
          <a:endParaRPr lang="pt-BR"/>
        </a:p>
      </dgm:t>
    </dgm:pt>
    <dgm:pt modelId="{6450CCD8-D7C4-488D-AFB6-2DB98BBE8E0D}" type="sibTrans" cxnId="{5B613667-70F4-443B-ACA9-21EEA9BCB9F6}">
      <dgm:prSet/>
      <dgm:spPr/>
      <dgm:t>
        <a:bodyPr/>
        <a:lstStyle/>
        <a:p>
          <a:endParaRPr lang="pt-BR"/>
        </a:p>
      </dgm:t>
    </dgm:pt>
    <dgm:pt modelId="{7F471C27-B8CA-4FEA-B753-BA4790B1A92B}" type="pres">
      <dgm:prSet presAssocID="{A0AFD786-437D-41C4-BA81-7B31A14AE7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0B1961-C1BD-46BC-88FC-5F213AB3AF76}" type="pres">
      <dgm:prSet presAssocID="{3A1BE771-A49B-4B4C-9DBF-39B6F8B9C86F}" presName="parentLin" presStyleCnt="0"/>
      <dgm:spPr/>
    </dgm:pt>
    <dgm:pt modelId="{5F3D2EA1-20EE-4DA1-B39B-0ED6EADF8590}" type="pres">
      <dgm:prSet presAssocID="{3A1BE771-A49B-4B4C-9DBF-39B6F8B9C86F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409C3E5B-441E-4631-8EDA-678E25772BF0}" type="pres">
      <dgm:prSet presAssocID="{3A1BE771-A49B-4B4C-9DBF-39B6F8B9C86F}" presName="parentText" presStyleLbl="node1" presStyleIdx="0" presStyleCnt="1" custScaleX="950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49EEA4-85B5-42A5-B83D-A95F68BC2E3A}" type="pres">
      <dgm:prSet presAssocID="{3A1BE771-A49B-4B4C-9DBF-39B6F8B9C86F}" presName="negativeSpace" presStyleCnt="0"/>
      <dgm:spPr/>
    </dgm:pt>
    <dgm:pt modelId="{90F58C7B-26E6-4D93-9F9B-07E37586BF97}" type="pres">
      <dgm:prSet presAssocID="{3A1BE771-A49B-4B4C-9DBF-39B6F8B9C86F}" presName="childText" presStyleLbl="conFgAcc1" presStyleIdx="0" presStyleCnt="1" custScaleX="816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78781C-5329-4AC0-87F9-5CAF62A1E481}" type="presOf" srcId="{3A1BE771-A49B-4B4C-9DBF-39B6F8B9C86F}" destId="{5F3D2EA1-20EE-4DA1-B39B-0ED6EADF8590}" srcOrd="0" destOrd="0" presId="urn:microsoft.com/office/officeart/2005/8/layout/list1"/>
    <dgm:cxn modelId="{10E321BC-95CF-450F-905A-E5382A7A7292}" srcId="{3A1BE771-A49B-4B4C-9DBF-39B6F8B9C86F}" destId="{4E49BDB8-A02B-416E-944B-409D0916A43F}" srcOrd="1" destOrd="0" parTransId="{19C9C948-2CFF-4E0C-A8E0-9D11E98BB07B}" sibTransId="{23C677AF-4744-4BBD-939B-3A1C0FE88E5E}"/>
    <dgm:cxn modelId="{C70CE613-CB0F-4DB6-847F-8A32932E5FD7}" type="presOf" srcId="{4E49BDB8-A02B-416E-944B-409D0916A43F}" destId="{90F58C7B-26E6-4D93-9F9B-07E37586BF97}" srcOrd="0" destOrd="1" presId="urn:microsoft.com/office/officeart/2005/8/layout/list1"/>
    <dgm:cxn modelId="{651CD8C3-6982-409C-9CAA-BFB2A6680419}" type="presOf" srcId="{C6CD4FE1-F433-4374-952C-757538018349}" destId="{90F58C7B-26E6-4D93-9F9B-07E37586BF97}" srcOrd="0" destOrd="0" presId="urn:microsoft.com/office/officeart/2005/8/layout/list1"/>
    <dgm:cxn modelId="{717CCF75-229D-4044-85EA-01E576EC20C9}" type="presOf" srcId="{3A1BE771-A49B-4B4C-9DBF-39B6F8B9C86F}" destId="{409C3E5B-441E-4631-8EDA-678E25772BF0}" srcOrd="1" destOrd="0" presId="urn:microsoft.com/office/officeart/2005/8/layout/list1"/>
    <dgm:cxn modelId="{5A458EA3-568E-45B7-A299-1D981785FCB0}" type="presOf" srcId="{B4F86B6E-20E5-45B4-B339-C3DA86C85A04}" destId="{90F58C7B-26E6-4D93-9F9B-07E37586BF97}" srcOrd="0" destOrd="3" presId="urn:microsoft.com/office/officeart/2005/8/layout/list1"/>
    <dgm:cxn modelId="{5B613667-70F4-443B-ACA9-21EEA9BCB9F6}" srcId="{3A1BE771-A49B-4B4C-9DBF-39B6F8B9C86F}" destId="{C6CD4FE1-F433-4374-952C-757538018349}" srcOrd="0" destOrd="0" parTransId="{3729C665-2C54-4323-A9FD-F4C50C61C48B}" sibTransId="{6450CCD8-D7C4-488D-AFB6-2DB98BBE8E0D}"/>
    <dgm:cxn modelId="{1E2851B6-2E0B-44B4-A698-1C404B45F840}" type="presOf" srcId="{DB753680-B8F9-4C75-BA4B-F54F50C4D0C4}" destId="{90F58C7B-26E6-4D93-9F9B-07E37586BF97}" srcOrd="0" destOrd="4" presId="urn:microsoft.com/office/officeart/2005/8/layout/list1"/>
    <dgm:cxn modelId="{E5386BB2-FDCF-4F63-8130-392B23AEFAB2}" srcId="{3A1BE771-A49B-4B4C-9DBF-39B6F8B9C86F}" destId="{66207BF0-C0A1-41EE-BA88-D9EC4EC6157F}" srcOrd="2" destOrd="0" parTransId="{2055E558-AB48-4AF4-A540-19F218F73796}" sibTransId="{87783EC8-8A8A-4820-A39A-AC6CDEFEF27C}"/>
    <dgm:cxn modelId="{012A97AB-CD17-4F3E-88A1-C4C3DF4F0900}" srcId="{3A1BE771-A49B-4B4C-9DBF-39B6F8B9C86F}" destId="{B4F86B6E-20E5-45B4-B339-C3DA86C85A04}" srcOrd="3" destOrd="0" parTransId="{402AC1A5-6175-4B4B-8A14-EE89438775A4}" sibTransId="{5E3CD97E-838C-40E4-8578-513D0F893C8F}"/>
    <dgm:cxn modelId="{57A00CAC-69CF-43FD-A648-C5FF77082BF2}" srcId="{A0AFD786-437D-41C4-BA81-7B31A14AE7A8}" destId="{3A1BE771-A49B-4B4C-9DBF-39B6F8B9C86F}" srcOrd="0" destOrd="0" parTransId="{AE221C9B-F951-4947-8546-DA83C701066C}" sibTransId="{761D5341-8BD8-4ABB-8ABF-46D96981523B}"/>
    <dgm:cxn modelId="{BF3C272F-485B-48BC-A828-34EAE9C48920}" type="presOf" srcId="{66207BF0-C0A1-41EE-BA88-D9EC4EC6157F}" destId="{90F58C7B-26E6-4D93-9F9B-07E37586BF97}" srcOrd="0" destOrd="2" presId="urn:microsoft.com/office/officeart/2005/8/layout/list1"/>
    <dgm:cxn modelId="{E64C2DD5-D0C0-409F-9487-5C3F3FD47F61}" srcId="{3A1BE771-A49B-4B4C-9DBF-39B6F8B9C86F}" destId="{DB753680-B8F9-4C75-BA4B-F54F50C4D0C4}" srcOrd="4" destOrd="0" parTransId="{2DE606A7-F1B8-431D-908D-01718BF28353}" sibTransId="{AFAFA168-5A11-4008-B8E7-6F386E3E5697}"/>
    <dgm:cxn modelId="{2F9056BD-3623-49CE-A549-CDA964EEC580}" type="presOf" srcId="{A0AFD786-437D-41C4-BA81-7B31A14AE7A8}" destId="{7F471C27-B8CA-4FEA-B753-BA4790B1A92B}" srcOrd="0" destOrd="0" presId="urn:microsoft.com/office/officeart/2005/8/layout/list1"/>
    <dgm:cxn modelId="{D58BF535-C450-4804-B4A3-8321E26A63B9}" type="presParOf" srcId="{7F471C27-B8CA-4FEA-B753-BA4790B1A92B}" destId="{970B1961-C1BD-46BC-88FC-5F213AB3AF76}" srcOrd="0" destOrd="0" presId="urn:microsoft.com/office/officeart/2005/8/layout/list1"/>
    <dgm:cxn modelId="{23873ACB-26E9-45CA-B33B-193EB6A40974}" type="presParOf" srcId="{970B1961-C1BD-46BC-88FC-5F213AB3AF76}" destId="{5F3D2EA1-20EE-4DA1-B39B-0ED6EADF8590}" srcOrd="0" destOrd="0" presId="urn:microsoft.com/office/officeart/2005/8/layout/list1"/>
    <dgm:cxn modelId="{8B83183D-788C-4EDC-AB11-82A3EADFEB03}" type="presParOf" srcId="{970B1961-C1BD-46BC-88FC-5F213AB3AF76}" destId="{409C3E5B-441E-4631-8EDA-678E25772BF0}" srcOrd="1" destOrd="0" presId="urn:microsoft.com/office/officeart/2005/8/layout/list1"/>
    <dgm:cxn modelId="{0B112078-959E-440A-9F92-CBB41B6819DF}" type="presParOf" srcId="{7F471C27-B8CA-4FEA-B753-BA4790B1A92B}" destId="{B349EEA4-85B5-42A5-B83D-A95F68BC2E3A}" srcOrd="1" destOrd="0" presId="urn:microsoft.com/office/officeart/2005/8/layout/list1"/>
    <dgm:cxn modelId="{59C88C00-7A9C-4DB3-AAE2-49F749DD3278}" type="presParOf" srcId="{7F471C27-B8CA-4FEA-B753-BA4790B1A92B}" destId="{90F58C7B-26E6-4D93-9F9B-07E37586BF9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14DA5-B797-44D3-B098-594F66B7D3B9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7F9F9A2-1C55-4503-8B8C-603481BBD0AC}">
      <dgm:prSet phldrT="[Texto]"/>
      <dgm:spPr/>
      <dgm:t>
        <a:bodyPr vert="vert270"/>
        <a:lstStyle/>
        <a:p>
          <a:r>
            <a:rPr lang="pt-BR" dirty="0" smtClean="0">
              <a:solidFill>
                <a:schemeClr val="tx1"/>
              </a:solidFill>
            </a:rPr>
            <a:t>Características: </a:t>
          </a:r>
          <a:endParaRPr lang="pt-BR" dirty="0">
            <a:solidFill>
              <a:schemeClr val="tx1"/>
            </a:solidFill>
          </a:endParaRPr>
        </a:p>
      </dgm:t>
    </dgm:pt>
    <dgm:pt modelId="{2EA99AB4-42EE-4F22-A5CC-DB3FADD95F03}" type="parTrans" cxnId="{704AAE8E-05C4-47E0-9F5F-1E6474DD34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D0033E9-C5CB-490E-932E-46D67CDE6450}" type="sibTrans" cxnId="{704AAE8E-05C4-47E0-9F5F-1E6474DD34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C725446-A8C2-4404-A274-D7A335195F78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Orientada para o cidadão e para o resultado; </a:t>
          </a:r>
          <a:endParaRPr lang="pt-BR" dirty="0" smtClean="0">
            <a:solidFill>
              <a:schemeClr val="tx1"/>
            </a:solidFill>
          </a:endParaRPr>
        </a:p>
      </dgm:t>
    </dgm:pt>
    <dgm:pt modelId="{8D99E905-1241-4EFF-85F9-5CD24C08F17B}" type="parTrans" cxnId="{18E62020-7B19-4884-9995-E016820890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B53912-7B19-40D5-B597-B5D135A24884}" type="sibTrans" cxnId="{18E62020-7B19-4884-9995-E016820890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D0A0978-1B5E-42E4-B101-78FA48210086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Pressupõe que os políticos e os funcionários públicos são merecedores de grau limitado de confiança; </a:t>
          </a:r>
          <a:endParaRPr lang="pt-BR" dirty="0" smtClean="0">
            <a:solidFill>
              <a:schemeClr val="tx1"/>
            </a:solidFill>
          </a:endParaRPr>
        </a:p>
      </dgm:t>
    </dgm:pt>
    <dgm:pt modelId="{A2D40A9C-991A-4AAB-9BEF-2E946DBC30A1}" type="parTrans" cxnId="{36801221-706E-496B-849B-8D7D27252A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D9859FE-0709-4BE0-B83A-E219426925D2}" type="sibTrans" cxnId="{36801221-706E-496B-849B-8D7D27252A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4D15089-63A2-4A60-9E57-22288233EF50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Utiliza a estratégia da descentralização e do incentivo à criatividade e inovação; </a:t>
          </a:r>
        </a:p>
      </dgm:t>
    </dgm:pt>
    <dgm:pt modelId="{FB44D172-7DBA-4F36-A5EF-3CD815BE425F}" type="parTrans" cxnId="{92061FCB-A259-455C-932A-3160F378DDE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FD37CA-4026-4AF8-84C2-CF69C78ED9B0}" type="sibTrans" cxnId="{92061FCB-A259-455C-932A-3160F378DDE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FD37BEF-801B-4047-B2D7-AA29C5B5C3D4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Utiliza o contrato de gestão como instrumento de controle dos gestores públicos. </a:t>
          </a:r>
          <a:endParaRPr lang="pt-BR" dirty="0" smtClean="0">
            <a:solidFill>
              <a:schemeClr val="tx1"/>
            </a:solidFill>
          </a:endParaRPr>
        </a:p>
      </dgm:t>
    </dgm:pt>
    <dgm:pt modelId="{7F7FCEBF-FB6B-4126-ADF5-B54934B5BF9C}" type="parTrans" cxnId="{DD848519-6B43-422F-A009-41FB68F87B6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13BBA69-0FFB-48A3-B05F-F13984C8C70A}" type="sibTrans" cxnId="{DD848519-6B43-422F-A009-41FB68F87B6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2E1809B-0EF4-4A89-86C7-63BE6A5E1D2D}" type="pres">
      <dgm:prSet presAssocID="{36F14DA5-B797-44D3-B098-594F66B7D3B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2C69F3-64B9-458E-8434-63AC9CBD294E}" type="pres">
      <dgm:prSet presAssocID="{17F9F9A2-1C55-4503-8B8C-603481BBD0AC}" presName="thickLine" presStyleLbl="alignNode1" presStyleIdx="0" presStyleCnt="1"/>
      <dgm:spPr/>
    </dgm:pt>
    <dgm:pt modelId="{894F6E74-BBE9-4F62-8A00-82D5F004BABD}" type="pres">
      <dgm:prSet presAssocID="{17F9F9A2-1C55-4503-8B8C-603481BBD0AC}" presName="horz1" presStyleCnt="0"/>
      <dgm:spPr/>
    </dgm:pt>
    <dgm:pt modelId="{F80C0A80-3046-4C1B-B475-9C2957C7704E}" type="pres">
      <dgm:prSet presAssocID="{17F9F9A2-1C55-4503-8B8C-603481BBD0AC}" presName="tx1" presStyleLbl="revTx" presStyleIdx="0" presStyleCnt="5"/>
      <dgm:spPr/>
      <dgm:t>
        <a:bodyPr/>
        <a:lstStyle/>
        <a:p>
          <a:endParaRPr lang="pt-BR"/>
        </a:p>
      </dgm:t>
    </dgm:pt>
    <dgm:pt modelId="{5D049A62-2DE4-46BB-B343-ACD8D03786EB}" type="pres">
      <dgm:prSet presAssocID="{17F9F9A2-1C55-4503-8B8C-603481BBD0AC}" presName="vert1" presStyleCnt="0"/>
      <dgm:spPr/>
    </dgm:pt>
    <dgm:pt modelId="{33D0269C-FC5E-44D3-8C95-26AA1A5430D7}" type="pres">
      <dgm:prSet presAssocID="{3C725446-A8C2-4404-A274-D7A335195F78}" presName="vertSpace2a" presStyleCnt="0"/>
      <dgm:spPr/>
    </dgm:pt>
    <dgm:pt modelId="{5CDB2046-C7F4-4931-888F-6E0A67A1146E}" type="pres">
      <dgm:prSet presAssocID="{3C725446-A8C2-4404-A274-D7A335195F78}" presName="horz2" presStyleCnt="0"/>
      <dgm:spPr/>
    </dgm:pt>
    <dgm:pt modelId="{FC58D0E6-A1C1-4328-BAF0-2B1C0B64BBE1}" type="pres">
      <dgm:prSet presAssocID="{3C725446-A8C2-4404-A274-D7A335195F78}" presName="horzSpace2" presStyleCnt="0"/>
      <dgm:spPr/>
    </dgm:pt>
    <dgm:pt modelId="{4DDA23C7-47EC-4FE8-B975-E7EBB2ABBFF2}" type="pres">
      <dgm:prSet presAssocID="{3C725446-A8C2-4404-A274-D7A335195F78}" presName="tx2" presStyleLbl="revTx" presStyleIdx="1" presStyleCnt="5"/>
      <dgm:spPr/>
      <dgm:t>
        <a:bodyPr/>
        <a:lstStyle/>
        <a:p>
          <a:endParaRPr lang="pt-BR"/>
        </a:p>
      </dgm:t>
    </dgm:pt>
    <dgm:pt modelId="{C5E3424B-533A-4299-8E6F-D41993A1AA85}" type="pres">
      <dgm:prSet presAssocID="{3C725446-A8C2-4404-A274-D7A335195F78}" presName="vert2" presStyleCnt="0"/>
      <dgm:spPr/>
    </dgm:pt>
    <dgm:pt modelId="{8206F890-7576-432B-ADB7-4A42DCF122E1}" type="pres">
      <dgm:prSet presAssocID="{3C725446-A8C2-4404-A274-D7A335195F78}" presName="thinLine2b" presStyleLbl="callout" presStyleIdx="0" presStyleCnt="4"/>
      <dgm:spPr/>
    </dgm:pt>
    <dgm:pt modelId="{C1904D35-E512-4225-B328-E150D0E6FFAE}" type="pres">
      <dgm:prSet presAssocID="{3C725446-A8C2-4404-A274-D7A335195F78}" presName="vertSpace2b" presStyleCnt="0"/>
      <dgm:spPr/>
    </dgm:pt>
    <dgm:pt modelId="{568D231C-6053-4449-AA02-2A98D30D285E}" type="pres">
      <dgm:prSet presAssocID="{2D0A0978-1B5E-42E4-B101-78FA48210086}" presName="horz2" presStyleCnt="0"/>
      <dgm:spPr/>
    </dgm:pt>
    <dgm:pt modelId="{20674C25-0953-45B2-8A90-608928AA9135}" type="pres">
      <dgm:prSet presAssocID="{2D0A0978-1B5E-42E4-B101-78FA48210086}" presName="horzSpace2" presStyleCnt="0"/>
      <dgm:spPr/>
    </dgm:pt>
    <dgm:pt modelId="{2A7D311B-7BB2-41CC-A554-A59895746C8A}" type="pres">
      <dgm:prSet presAssocID="{2D0A0978-1B5E-42E4-B101-78FA48210086}" presName="tx2" presStyleLbl="revTx" presStyleIdx="2" presStyleCnt="5"/>
      <dgm:spPr/>
      <dgm:t>
        <a:bodyPr/>
        <a:lstStyle/>
        <a:p>
          <a:endParaRPr lang="pt-BR"/>
        </a:p>
      </dgm:t>
    </dgm:pt>
    <dgm:pt modelId="{6028C73D-3A7E-4E09-A5DC-86E7E519DE27}" type="pres">
      <dgm:prSet presAssocID="{2D0A0978-1B5E-42E4-B101-78FA48210086}" presName="vert2" presStyleCnt="0"/>
      <dgm:spPr/>
    </dgm:pt>
    <dgm:pt modelId="{CE68D881-6603-4DBA-B4C8-E918B8097D31}" type="pres">
      <dgm:prSet presAssocID="{2D0A0978-1B5E-42E4-B101-78FA48210086}" presName="thinLine2b" presStyleLbl="callout" presStyleIdx="1" presStyleCnt="4"/>
      <dgm:spPr/>
    </dgm:pt>
    <dgm:pt modelId="{779244BE-D097-40E9-AE7A-4D0E2862484B}" type="pres">
      <dgm:prSet presAssocID="{2D0A0978-1B5E-42E4-B101-78FA48210086}" presName="vertSpace2b" presStyleCnt="0"/>
      <dgm:spPr/>
    </dgm:pt>
    <dgm:pt modelId="{DA9F1B20-EAF3-45FF-B807-C0FF56C080F7}" type="pres">
      <dgm:prSet presAssocID="{F4D15089-63A2-4A60-9E57-22288233EF50}" presName="horz2" presStyleCnt="0"/>
      <dgm:spPr/>
    </dgm:pt>
    <dgm:pt modelId="{FC777D15-7074-4BA9-9106-AF3994B3D21F}" type="pres">
      <dgm:prSet presAssocID="{F4D15089-63A2-4A60-9E57-22288233EF50}" presName="horzSpace2" presStyleCnt="0"/>
      <dgm:spPr/>
    </dgm:pt>
    <dgm:pt modelId="{2BFFB770-2D38-405F-9500-4F308AC04D59}" type="pres">
      <dgm:prSet presAssocID="{F4D15089-63A2-4A60-9E57-22288233EF50}" presName="tx2" presStyleLbl="revTx" presStyleIdx="3" presStyleCnt="5"/>
      <dgm:spPr/>
      <dgm:t>
        <a:bodyPr/>
        <a:lstStyle/>
        <a:p>
          <a:endParaRPr lang="pt-BR"/>
        </a:p>
      </dgm:t>
    </dgm:pt>
    <dgm:pt modelId="{DED0ACDE-9418-4974-9B3A-B426639678CA}" type="pres">
      <dgm:prSet presAssocID="{F4D15089-63A2-4A60-9E57-22288233EF50}" presName="vert2" presStyleCnt="0"/>
      <dgm:spPr/>
    </dgm:pt>
    <dgm:pt modelId="{66E1BE9B-895A-4ACD-88F7-CB2E6CDB590B}" type="pres">
      <dgm:prSet presAssocID="{F4D15089-63A2-4A60-9E57-22288233EF50}" presName="thinLine2b" presStyleLbl="callout" presStyleIdx="2" presStyleCnt="4"/>
      <dgm:spPr/>
    </dgm:pt>
    <dgm:pt modelId="{E934C286-593F-4FBA-AE67-F4B308D0568A}" type="pres">
      <dgm:prSet presAssocID="{F4D15089-63A2-4A60-9E57-22288233EF50}" presName="vertSpace2b" presStyleCnt="0"/>
      <dgm:spPr/>
    </dgm:pt>
    <dgm:pt modelId="{D7D7ED2B-E485-4EA9-B292-5B2EF394AF9B}" type="pres">
      <dgm:prSet presAssocID="{5FD37BEF-801B-4047-B2D7-AA29C5B5C3D4}" presName="horz2" presStyleCnt="0"/>
      <dgm:spPr/>
    </dgm:pt>
    <dgm:pt modelId="{3915C8AC-5896-4059-BD8D-F14B706CEE6F}" type="pres">
      <dgm:prSet presAssocID="{5FD37BEF-801B-4047-B2D7-AA29C5B5C3D4}" presName="horzSpace2" presStyleCnt="0"/>
      <dgm:spPr/>
    </dgm:pt>
    <dgm:pt modelId="{D965E294-72F1-48D9-8742-AD4194CF37C0}" type="pres">
      <dgm:prSet presAssocID="{5FD37BEF-801B-4047-B2D7-AA29C5B5C3D4}" presName="tx2" presStyleLbl="revTx" presStyleIdx="4" presStyleCnt="5"/>
      <dgm:spPr/>
      <dgm:t>
        <a:bodyPr/>
        <a:lstStyle/>
        <a:p>
          <a:endParaRPr lang="pt-BR"/>
        </a:p>
      </dgm:t>
    </dgm:pt>
    <dgm:pt modelId="{1801AB78-AECB-49B7-8644-287013351075}" type="pres">
      <dgm:prSet presAssocID="{5FD37BEF-801B-4047-B2D7-AA29C5B5C3D4}" presName="vert2" presStyleCnt="0"/>
      <dgm:spPr/>
    </dgm:pt>
    <dgm:pt modelId="{4F20144B-B1B0-46C6-A851-EF2253CD7826}" type="pres">
      <dgm:prSet presAssocID="{5FD37BEF-801B-4047-B2D7-AA29C5B5C3D4}" presName="thinLine2b" presStyleLbl="callout" presStyleIdx="3" presStyleCnt="4"/>
      <dgm:spPr/>
    </dgm:pt>
    <dgm:pt modelId="{23A2E26A-1550-47DA-A343-4A6C8EFA7579}" type="pres">
      <dgm:prSet presAssocID="{5FD37BEF-801B-4047-B2D7-AA29C5B5C3D4}" presName="vertSpace2b" presStyleCnt="0"/>
      <dgm:spPr/>
    </dgm:pt>
  </dgm:ptLst>
  <dgm:cxnLst>
    <dgm:cxn modelId="{59EE0380-B0D9-4E9A-AD75-2BDAD0E6B74F}" type="presOf" srcId="{F4D15089-63A2-4A60-9E57-22288233EF50}" destId="{2BFFB770-2D38-405F-9500-4F308AC04D59}" srcOrd="0" destOrd="0" presId="urn:microsoft.com/office/officeart/2008/layout/LinedList"/>
    <dgm:cxn modelId="{704AAE8E-05C4-47E0-9F5F-1E6474DD3447}" srcId="{36F14DA5-B797-44D3-B098-594F66B7D3B9}" destId="{17F9F9A2-1C55-4503-8B8C-603481BBD0AC}" srcOrd="0" destOrd="0" parTransId="{2EA99AB4-42EE-4F22-A5CC-DB3FADD95F03}" sibTransId="{BD0033E9-C5CB-490E-932E-46D67CDE6450}"/>
    <dgm:cxn modelId="{92061FCB-A259-455C-932A-3160F378DDE7}" srcId="{17F9F9A2-1C55-4503-8B8C-603481BBD0AC}" destId="{F4D15089-63A2-4A60-9E57-22288233EF50}" srcOrd="2" destOrd="0" parTransId="{FB44D172-7DBA-4F36-A5EF-3CD815BE425F}" sibTransId="{66FD37CA-4026-4AF8-84C2-CF69C78ED9B0}"/>
    <dgm:cxn modelId="{454F2301-03D1-4DFE-809C-DD79E1317D32}" type="presOf" srcId="{5FD37BEF-801B-4047-B2D7-AA29C5B5C3D4}" destId="{D965E294-72F1-48D9-8742-AD4194CF37C0}" srcOrd="0" destOrd="0" presId="urn:microsoft.com/office/officeart/2008/layout/LinedList"/>
    <dgm:cxn modelId="{DD848519-6B43-422F-A009-41FB68F87B62}" srcId="{17F9F9A2-1C55-4503-8B8C-603481BBD0AC}" destId="{5FD37BEF-801B-4047-B2D7-AA29C5B5C3D4}" srcOrd="3" destOrd="0" parTransId="{7F7FCEBF-FB6B-4126-ADF5-B54934B5BF9C}" sibTransId="{E13BBA69-0FFB-48A3-B05F-F13984C8C70A}"/>
    <dgm:cxn modelId="{36801221-706E-496B-849B-8D7D27252A14}" srcId="{17F9F9A2-1C55-4503-8B8C-603481BBD0AC}" destId="{2D0A0978-1B5E-42E4-B101-78FA48210086}" srcOrd="1" destOrd="0" parTransId="{A2D40A9C-991A-4AAB-9BEF-2E946DBC30A1}" sibTransId="{FD9859FE-0709-4BE0-B83A-E219426925D2}"/>
    <dgm:cxn modelId="{9121C46B-424B-47C9-9CBC-3C68A47AC7E2}" type="presOf" srcId="{3C725446-A8C2-4404-A274-D7A335195F78}" destId="{4DDA23C7-47EC-4FE8-B975-E7EBB2ABBFF2}" srcOrd="0" destOrd="0" presId="urn:microsoft.com/office/officeart/2008/layout/LinedList"/>
    <dgm:cxn modelId="{74DFDF7C-7013-4EF6-B5A1-1B1A2D409534}" type="presOf" srcId="{2D0A0978-1B5E-42E4-B101-78FA48210086}" destId="{2A7D311B-7BB2-41CC-A554-A59895746C8A}" srcOrd="0" destOrd="0" presId="urn:microsoft.com/office/officeart/2008/layout/LinedList"/>
    <dgm:cxn modelId="{39E9C221-1A9E-48EC-B8D5-13599EF01BD7}" type="presOf" srcId="{17F9F9A2-1C55-4503-8B8C-603481BBD0AC}" destId="{F80C0A80-3046-4C1B-B475-9C2957C7704E}" srcOrd="0" destOrd="0" presId="urn:microsoft.com/office/officeart/2008/layout/LinedList"/>
    <dgm:cxn modelId="{18E62020-7B19-4884-9995-E016820890CA}" srcId="{17F9F9A2-1C55-4503-8B8C-603481BBD0AC}" destId="{3C725446-A8C2-4404-A274-D7A335195F78}" srcOrd="0" destOrd="0" parTransId="{8D99E905-1241-4EFF-85F9-5CD24C08F17B}" sibTransId="{72B53912-7B19-40D5-B597-B5D135A24884}"/>
    <dgm:cxn modelId="{C4F8661D-0590-4678-9E24-1FF8C1BF9CA4}" type="presOf" srcId="{36F14DA5-B797-44D3-B098-594F66B7D3B9}" destId="{62E1809B-0EF4-4A89-86C7-63BE6A5E1D2D}" srcOrd="0" destOrd="0" presId="urn:microsoft.com/office/officeart/2008/layout/LinedList"/>
    <dgm:cxn modelId="{35AABA58-0AE4-4981-A766-AD9F03C97619}" type="presParOf" srcId="{62E1809B-0EF4-4A89-86C7-63BE6A5E1D2D}" destId="{272C69F3-64B9-458E-8434-63AC9CBD294E}" srcOrd="0" destOrd="0" presId="urn:microsoft.com/office/officeart/2008/layout/LinedList"/>
    <dgm:cxn modelId="{821BBEFF-CFA3-4645-A9F6-FC106C98C717}" type="presParOf" srcId="{62E1809B-0EF4-4A89-86C7-63BE6A5E1D2D}" destId="{894F6E74-BBE9-4F62-8A00-82D5F004BABD}" srcOrd="1" destOrd="0" presId="urn:microsoft.com/office/officeart/2008/layout/LinedList"/>
    <dgm:cxn modelId="{2B6CEBC8-9980-4DFD-BC87-CB35F79DC474}" type="presParOf" srcId="{894F6E74-BBE9-4F62-8A00-82D5F004BABD}" destId="{F80C0A80-3046-4C1B-B475-9C2957C7704E}" srcOrd="0" destOrd="0" presId="urn:microsoft.com/office/officeart/2008/layout/LinedList"/>
    <dgm:cxn modelId="{DC02EE11-84D0-4868-834E-209301823B47}" type="presParOf" srcId="{894F6E74-BBE9-4F62-8A00-82D5F004BABD}" destId="{5D049A62-2DE4-46BB-B343-ACD8D03786EB}" srcOrd="1" destOrd="0" presId="urn:microsoft.com/office/officeart/2008/layout/LinedList"/>
    <dgm:cxn modelId="{F36B7071-2165-42B7-A893-7CA43F5416F9}" type="presParOf" srcId="{5D049A62-2DE4-46BB-B343-ACD8D03786EB}" destId="{33D0269C-FC5E-44D3-8C95-26AA1A5430D7}" srcOrd="0" destOrd="0" presId="urn:microsoft.com/office/officeart/2008/layout/LinedList"/>
    <dgm:cxn modelId="{B39147A0-C2BC-40A8-93D6-6A616BB9B7F5}" type="presParOf" srcId="{5D049A62-2DE4-46BB-B343-ACD8D03786EB}" destId="{5CDB2046-C7F4-4931-888F-6E0A67A1146E}" srcOrd="1" destOrd="0" presId="urn:microsoft.com/office/officeart/2008/layout/LinedList"/>
    <dgm:cxn modelId="{81163A42-C7D7-4610-BCC3-8F1FE0695604}" type="presParOf" srcId="{5CDB2046-C7F4-4931-888F-6E0A67A1146E}" destId="{FC58D0E6-A1C1-4328-BAF0-2B1C0B64BBE1}" srcOrd="0" destOrd="0" presId="urn:microsoft.com/office/officeart/2008/layout/LinedList"/>
    <dgm:cxn modelId="{54204358-A6A7-4250-B6C8-77930376889B}" type="presParOf" srcId="{5CDB2046-C7F4-4931-888F-6E0A67A1146E}" destId="{4DDA23C7-47EC-4FE8-B975-E7EBB2ABBFF2}" srcOrd="1" destOrd="0" presId="urn:microsoft.com/office/officeart/2008/layout/LinedList"/>
    <dgm:cxn modelId="{9C3E0F45-1E59-41AE-82B3-979899C294C3}" type="presParOf" srcId="{5CDB2046-C7F4-4931-888F-6E0A67A1146E}" destId="{C5E3424B-533A-4299-8E6F-D41993A1AA85}" srcOrd="2" destOrd="0" presId="urn:microsoft.com/office/officeart/2008/layout/LinedList"/>
    <dgm:cxn modelId="{E0E88A30-54AB-4408-AA4D-CDB203D04A6E}" type="presParOf" srcId="{5D049A62-2DE4-46BB-B343-ACD8D03786EB}" destId="{8206F890-7576-432B-ADB7-4A42DCF122E1}" srcOrd="2" destOrd="0" presId="urn:microsoft.com/office/officeart/2008/layout/LinedList"/>
    <dgm:cxn modelId="{9C34219E-93B4-40FD-A2C5-B20B0B9E4901}" type="presParOf" srcId="{5D049A62-2DE4-46BB-B343-ACD8D03786EB}" destId="{C1904D35-E512-4225-B328-E150D0E6FFAE}" srcOrd="3" destOrd="0" presId="urn:microsoft.com/office/officeart/2008/layout/LinedList"/>
    <dgm:cxn modelId="{9E4B8075-E49B-41FA-978E-1EDC7CA8265B}" type="presParOf" srcId="{5D049A62-2DE4-46BB-B343-ACD8D03786EB}" destId="{568D231C-6053-4449-AA02-2A98D30D285E}" srcOrd="4" destOrd="0" presId="urn:microsoft.com/office/officeart/2008/layout/LinedList"/>
    <dgm:cxn modelId="{2A019699-345D-44E3-B830-0485CD96BCF9}" type="presParOf" srcId="{568D231C-6053-4449-AA02-2A98D30D285E}" destId="{20674C25-0953-45B2-8A90-608928AA9135}" srcOrd="0" destOrd="0" presId="urn:microsoft.com/office/officeart/2008/layout/LinedList"/>
    <dgm:cxn modelId="{94A14D85-F179-4A39-850C-D506FA75CCE8}" type="presParOf" srcId="{568D231C-6053-4449-AA02-2A98D30D285E}" destId="{2A7D311B-7BB2-41CC-A554-A59895746C8A}" srcOrd="1" destOrd="0" presId="urn:microsoft.com/office/officeart/2008/layout/LinedList"/>
    <dgm:cxn modelId="{601E88A0-FB96-4761-B926-8D7FDCF0F28B}" type="presParOf" srcId="{568D231C-6053-4449-AA02-2A98D30D285E}" destId="{6028C73D-3A7E-4E09-A5DC-86E7E519DE27}" srcOrd="2" destOrd="0" presId="urn:microsoft.com/office/officeart/2008/layout/LinedList"/>
    <dgm:cxn modelId="{0987D796-6F63-4C0F-9F38-A57E1DE1036D}" type="presParOf" srcId="{5D049A62-2DE4-46BB-B343-ACD8D03786EB}" destId="{CE68D881-6603-4DBA-B4C8-E918B8097D31}" srcOrd="5" destOrd="0" presId="urn:microsoft.com/office/officeart/2008/layout/LinedList"/>
    <dgm:cxn modelId="{E2C54F42-8591-42E5-AA9F-6F659D0B7BDD}" type="presParOf" srcId="{5D049A62-2DE4-46BB-B343-ACD8D03786EB}" destId="{779244BE-D097-40E9-AE7A-4D0E2862484B}" srcOrd="6" destOrd="0" presId="urn:microsoft.com/office/officeart/2008/layout/LinedList"/>
    <dgm:cxn modelId="{D228A285-0FCE-4A6F-AD87-CAB2CD5CE216}" type="presParOf" srcId="{5D049A62-2DE4-46BB-B343-ACD8D03786EB}" destId="{DA9F1B20-EAF3-45FF-B807-C0FF56C080F7}" srcOrd="7" destOrd="0" presId="urn:microsoft.com/office/officeart/2008/layout/LinedList"/>
    <dgm:cxn modelId="{214D0650-0D09-4DA3-8EC9-357B8FE2B2A2}" type="presParOf" srcId="{DA9F1B20-EAF3-45FF-B807-C0FF56C080F7}" destId="{FC777D15-7074-4BA9-9106-AF3994B3D21F}" srcOrd="0" destOrd="0" presId="urn:microsoft.com/office/officeart/2008/layout/LinedList"/>
    <dgm:cxn modelId="{9AAE3753-8704-4799-A8FC-A542027ED912}" type="presParOf" srcId="{DA9F1B20-EAF3-45FF-B807-C0FF56C080F7}" destId="{2BFFB770-2D38-405F-9500-4F308AC04D59}" srcOrd="1" destOrd="0" presId="urn:microsoft.com/office/officeart/2008/layout/LinedList"/>
    <dgm:cxn modelId="{32436A48-75A7-4950-BFC0-1813583D6CB0}" type="presParOf" srcId="{DA9F1B20-EAF3-45FF-B807-C0FF56C080F7}" destId="{DED0ACDE-9418-4974-9B3A-B426639678CA}" srcOrd="2" destOrd="0" presId="urn:microsoft.com/office/officeart/2008/layout/LinedList"/>
    <dgm:cxn modelId="{673E3D29-03D6-4394-9E7A-462AD28791C7}" type="presParOf" srcId="{5D049A62-2DE4-46BB-B343-ACD8D03786EB}" destId="{66E1BE9B-895A-4ACD-88F7-CB2E6CDB590B}" srcOrd="8" destOrd="0" presId="urn:microsoft.com/office/officeart/2008/layout/LinedList"/>
    <dgm:cxn modelId="{8E57CB89-887D-4C97-9704-3BE9A252B0FC}" type="presParOf" srcId="{5D049A62-2DE4-46BB-B343-ACD8D03786EB}" destId="{E934C286-593F-4FBA-AE67-F4B308D0568A}" srcOrd="9" destOrd="0" presId="urn:microsoft.com/office/officeart/2008/layout/LinedList"/>
    <dgm:cxn modelId="{B5BC5044-C469-4E2C-9D03-69229E0EDF38}" type="presParOf" srcId="{5D049A62-2DE4-46BB-B343-ACD8D03786EB}" destId="{D7D7ED2B-E485-4EA9-B292-5B2EF394AF9B}" srcOrd="10" destOrd="0" presId="urn:microsoft.com/office/officeart/2008/layout/LinedList"/>
    <dgm:cxn modelId="{8CCB3E62-0FDB-4104-A814-0A1290B96A49}" type="presParOf" srcId="{D7D7ED2B-E485-4EA9-B292-5B2EF394AF9B}" destId="{3915C8AC-5896-4059-BD8D-F14B706CEE6F}" srcOrd="0" destOrd="0" presId="urn:microsoft.com/office/officeart/2008/layout/LinedList"/>
    <dgm:cxn modelId="{D3DF3052-D694-4F25-A4FD-FB42432A5965}" type="presParOf" srcId="{D7D7ED2B-E485-4EA9-B292-5B2EF394AF9B}" destId="{D965E294-72F1-48D9-8742-AD4194CF37C0}" srcOrd="1" destOrd="0" presId="urn:microsoft.com/office/officeart/2008/layout/LinedList"/>
    <dgm:cxn modelId="{B9D03780-0753-4B2F-9D2D-F4BCA93D729A}" type="presParOf" srcId="{D7D7ED2B-E485-4EA9-B292-5B2EF394AF9B}" destId="{1801AB78-AECB-49B7-8644-287013351075}" srcOrd="2" destOrd="0" presId="urn:microsoft.com/office/officeart/2008/layout/LinedList"/>
    <dgm:cxn modelId="{C672E588-498B-4A31-9364-43CC3D5735C5}" type="presParOf" srcId="{5D049A62-2DE4-46BB-B343-ACD8D03786EB}" destId="{4F20144B-B1B0-46C6-A851-EF2253CD7826}" srcOrd="11" destOrd="0" presId="urn:microsoft.com/office/officeart/2008/layout/LinedList"/>
    <dgm:cxn modelId="{2D270BF8-EC90-426C-91D9-6AF4DD3D81AC}" type="presParOf" srcId="{5D049A62-2DE4-46BB-B343-ACD8D03786EB}" destId="{23A2E26A-1550-47DA-A343-4A6C8EFA7579}" srcOrd="12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14DA5-B797-44D3-B098-594F66B7D3B9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7F9F9A2-1C55-4503-8B8C-603481BBD0AC}">
      <dgm:prSet phldrT="[Texto]"/>
      <dgm:spPr/>
      <dgm:t>
        <a:bodyPr vert="vert270"/>
        <a:lstStyle/>
        <a:p>
          <a:r>
            <a:rPr lang="pt-BR" altLang="pt-BR" smtClean="0">
              <a:solidFill>
                <a:schemeClr val="tx1"/>
              </a:solidFill>
            </a:rPr>
            <a:t>Características: </a:t>
          </a:r>
          <a:endParaRPr lang="pt-BR" dirty="0">
            <a:solidFill>
              <a:schemeClr val="tx1"/>
            </a:solidFill>
          </a:endParaRPr>
        </a:p>
      </dgm:t>
    </dgm:pt>
    <dgm:pt modelId="{2EA99AB4-42EE-4F22-A5CC-DB3FADD95F03}" type="parTrans" cxnId="{704AAE8E-05C4-47E0-9F5F-1E6474DD34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D0033E9-C5CB-490E-932E-46D67CDE6450}" type="sibTrans" cxnId="{704AAE8E-05C4-47E0-9F5F-1E6474DD34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B9EBD12-8E4E-43AE-9304-81F44977CE5C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Equilíbrio financeiro;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2540DEAD-0D8B-4585-8757-74F4C36F6444}" type="parTrans" cxnId="{62B2A884-510F-4169-99C8-662D55F6F50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85ECC0-AE19-4626-9E15-4173874134DE}" type="sibTrans" cxnId="{62B2A884-510F-4169-99C8-662D55F6F50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EDADF04-9C23-48EA-AD94-59DD91E97580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Orientação para o cliente;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16640DBB-B054-4AEB-B1B3-71C7593C78B3}" type="parTrans" cxnId="{51CC3ABE-47C0-4BA0-808A-4D9EB92ACB7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B54C524-FDA5-4967-9568-445F90C5BD9E}" type="sibTrans" cxnId="{51CC3ABE-47C0-4BA0-808A-4D9EB92ACB7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4F89DB5-0459-489B-8122-1E55ADBD765B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Formas de contratação de pessoal mais flexível;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3934B4B5-EFDA-4F62-AC0E-27FE0F8066C7}" type="parTrans" cxnId="{D3B290C4-4F47-49FE-8F22-060971186A5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1F938D3-ACB2-48C9-8E20-2ED9703A7CBF}" type="sibTrans" cxnId="{D3B290C4-4F47-49FE-8F22-060971186A5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777EC8F-DDE7-4159-A703-30AB30F7F22C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Qualidade na prestação de serviços públicos;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68F77D76-F858-4C3E-9878-F3EC85C8234C}" type="parTrans" cxnId="{9B1223E1-72D4-4EB0-9B1E-F1452E7EC6A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028C172-6225-4B97-90EF-C6EB877EED0F}" type="sibTrans" cxnId="{9B1223E1-72D4-4EB0-9B1E-F1452E7EC6A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918141-D7C6-48CD-835D-ADA76BEEA2A5}">
      <dgm:prSet/>
      <dgm:spPr/>
      <dgm:t>
        <a:bodyPr/>
        <a:lstStyle/>
        <a:p>
          <a:r>
            <a:rPr lang="pt-BR" altLang="pt-BR" smtClean="0">
              <a:solidFill>
                <a:schemeClr val="tx1"/>
              </a:solidFill>
            </a:rPr>
            <a:t>Transparência da informação (accountability). </a:t>
          </a:r>
          <a:endParaRPr lang="pt-BR" altLang="pt-BR" dirty="0" smtClean="0">
            <a:solidFill>
              <a:schemeClr val="tx1"/>
            </a:solidFill>
          </a:endParaRPr>
        </a:p>
      </dgm:t>
    </dgm:pt>
    <dgm:pt modelId="{2FFCF940-D729-4252-A5AB-478164B03052}" type="parTrans" cxnId="{7EED3CDC-9C01-41D5-93E5-AF5C2277C6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6E7EA70-BB04-4E0E-A29C-81EC00A168C9}" type="sibTrans" cxnId="{7EED3CDC-9C01-41D5-93E5-AF5C2277C6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2E1809B-0EF4-4A89-86C7-63BE6A5E1D2D}" type="pres">
      <dgm:prSet presAssocID="{36F14DA5-B797-44D3-B098-594F66B7D3B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2C69F3-64B9-458E-8434-63AC9CBD294E}" type="pres">
      <dgm:prSet presAssocID="{17F9F9A2-1C55-4503-8B8C-603481BBD0AC}" presName="thickLine" presStyleLbl="alignNode1" presStyleIdx="0" presStyleCnt="1"/>
      <dgm:spPr/>
    </dgm:pt>
    <dgm:pt modelId="{894F6E74-BBE9-4F62-8A00-82D5F004BABD}" type="pres">
      <dgm:prSet presAssocID="{17F9F9A2-1C55-4503-8B8C-603481BBD0AC}" presName="horz1" presStyleCnt="0"/>
      <dgm:spPr/>
    </dgm:pt>
    <dgm:pt modelId="{F80C0A80-3046-4C1B-B475-9C2957C7704E}" type="pres">
      <dgm:prSet presAssocID="{17F9F9A2-1C55-4503-8B8C-603481BBD0AC}" presName="tx1" presStyleLbl="revTx" presStyleIdx="0" presStyleCnt="6"/>
      <dgm:spPr/>
      <dgm:t>
        <a:bodyPr/>
        <a:lstStyle/>
        <a:p>
          <a:endParaRPr lang="pt-BR"/>
        </a:p>
      </dgm:t>
    </dgm:pt>
    <dgm:pt modelId="{5D049A62-2DE4-46BB-B343-ACD8D03786EB}" type="pres">
      <dgm:prSet presAssocID="{17F9F9A2-1C55-4503-8B8C-603481BBD0AC}" presName="vert1" presStyleCnt="0"/>
      <dgm:spPr/>
    </dgm:pt>
    <dgm:pt modelId="{DF72FA3F-F0DD-44DD-BAB8-D5DFED2D4C81}" type="pres">
      <dgm:prSet presAssocID="{FB9EBD12-8E4E-43AE-9304-81F44977CE5C}" presName="vertSpace2a" presStyleCnt="0"/>
      <dgm:spPr/>
    </dgm:pt>
    <dgm:pt modelId="{66B2E184-A44E-491B-89A4-B8990989746D}" type="pres">
      <dgm:prSet presAssocID="{FB9EBD12-8E4E-43AE-9304-81F44977CE5C}" presName="horz2" presStyleCnt="0"/>
      <dgm:spPr/>
    </dgm:pt>
    <dgm:pt modelId="{32289247-DA5D-4FB0-A28E-4BD0CACEE664}" type="pres">
      <dgm:prSet presAssocID="{FB9EBD12-8E4E-43AE-9304-81F44977CE5C}" presName="horzSpace2" presStyleCnt="0"/>
      <dgm:spPr/>
    </dgm:pt>
    <dgm:pt modelId="{02267281-0C2E-4778-B2A9-589009886716}" type="pres">
      <dgm:prSet presAssocID="{FB9EBD12-8E4E-43AE-9304-81F44977CE5C}" presName="tx2" presStyleLbl="revTx" presStyleIdx="1" presStyleCnt="6"/>
      <dgm:spPr/>
      <dgm:t>
        <a:bodyPr/>
        <a:lstStyle/>
        <a:p>
          <a:endParaRPr lang="pt-BR"/>
        </a:p>
      </dgm:t>
    </dgm:pt>
    <dgm:pt modelId="{98BE8888-5063-4D04-BAC6-1AB78FB7C3E8}" type="pres">
      <dgm:prSet presAssocID="{FB9EBD12-8E4E-43AE-9304-81F44977CE5C}" presName="vert2" presStyleCnt="0"/>
      <dgm:spPr/>
    </dgm:pt>
    <dgm:pt modelId="{68DFB1AA-BD26-4FD2-A1B4-521B73652117}" type="pres">
      <dgm:prSet presAssocID="{FB9EBD12-8E4E-43AE-9304-81F44977CE5C}" presName="thinLine2b" presStyleLbl="callout" presStyleIdx="0" presStyleCnt="5"/>
      <dgm:spPr/>
    </dgm:pt>
    <dgm:pt modelId="{06E4C11D-5089-4F09-9E19-B9092AF6E3AA}" type="pres">
      <dgm:prSet presAssocID="{FB9EBD12-8E4E-43AE-9304-81F44977CE5C}" presName="vertSpace2b" presStyleCnt="0"/>
      <dgm:spPr/>
    </dgm:pt>
    <dgm:pt modelId="{D0221736-5BF5-4076-9719-F03EDAF1B0F7}" type="pres">
      <dgm:prSet presAssocID="{7EDADF04-9C23-48EA-AD94-59DD91E97580}" presName="horz2" presStyleCnt="0"/>
      <dgm:spPr/>
    </dgm:pt>
    <dgm:pt modelId="{1C80771F-90A8-4684-8367-0B29D62B4DD3}" type="pres">
      <dgm:prSet presAssocID="{7EDADF04-9C23-48EA-AD94-59DD91E97580}" presName="horzSpace2" presStyleCnt="0"/>
      <dgm:spPr/>
    </dgm:pt>
    <dgm:pt modelId="{370DB0F9-2881-42DA-9DF1-AADA9F4C2888}" type="pres">
      <dgm:prSet presAssocID="{7EDADF04-9C23-48EA-AD94-59DD91E97580}" presName="tx2" presStyleLbl="revTx" presStyleIdx="2" presStyleCnt="6"/>
      <dgm:spPr/>
      <dgm:t>
        <a:bodyPr/>
        <a:lstStyle/>
        <a:p>
          <a:endParaRPr lang="pt-BR"/>
        </a:p>
      </dgm:t>
    </dgm:pt>
    <dgm:pt modelId="{62E57D30-5F35-43A2-9803-C80C23199EF8}" type="pres">
      <dgm:prSet presAssocID="{7EDADF04-9C23-48EA-AD94-59DD91E97580}" presName="vert2" presStyleCnt="0"/>
      <dgm:spPr/>
    </dgm:pt>
    <dgm:pt modelId="{9E9B64F7-7569-4E07-9871-62CC9EB73738}" type="pres">
      <dgm:prSet presAssocID="{7EDADF04-9C23-48EA-AD94-59DD91E97580}" presName="thinLine2b" presStyleLbl="callout" presStyleIdx="1" presStyleCnt="5"/>
      <dgm:spPr/>
    </dgm:pt>
    <dgm:pt modelId="{52EE70F6-5A92-4BE9-A949-A27F92E7FF42}" type="pres">
      <dgm:prSet presAssocID="{7EDADF04-9C23-48EA-AD94-59DD91E97580}" presName="vertSpace2b" presStyleCnt="0"/>
      <dgm:spPr/>
    </dgm:pt>
    <dgm:pt modelId="{C77E5E72-3599-4C9D-B66E-2AF7309DFBC3}" type="pres">
      <dgm:prSet presAssocID="{54F89DB5-0459-489B-8122-1E55ADBD765B}" presName="horz2" presStyleCnt="0"/>
      <dgm:spPr/>
    </dgm:pt>
    <dgm:pt modelId="{5833F4C6-F969-4852-BDD2-129E45522CA2}" type="pres">
      <dgm:prSet presAssocID="{54F89DB5-0459-489B-8122-1E55ADBD765B}" presName="horzSpace2" presStyleCnt="0"/>
      <dgm:spPr/>
    </dgm:pt>
    <dgm:pt modelId="{8B568B52-282A-451C-8745-3C7661E27B8B}" type="pres">
      <dgm:prSet presAssocID="{54F89DB5-0459-489B-8122-1E55ADBD765B}" presName="tx2" presStyleLbl="revTx" presStyleIdx="3" presStyleCnt="6"/>
      <dgm:spPr/>
      <dgm:t>
        <a:bodyPr/>
        <a:lstStyle/>
        <a:p>
          <a:endParaRPr lang="pt-BR"/>
        </a:p>
      </dgm:t>
    </dgm:pt>
    <dgm:pt modelId="{35F60BEA-BD6D-454F-839A-517A3986858E}" type="pres">
      <dgm:prSet presAssocID="{54F89DB5-0459-489B-8122-1E55ADBD765B}" presName="vert2" presStyleCnt="0"/>
      <dgm:spPr/>
    </dgm:pt>
    <dgm:pt modelId="{ECD3E8E7-673C-41A7-938B-F706C375CDB4}" type="pres">
      <dgm:prSet presAssocID="{54F89DB5-0459-489B-8122-1E55ADBD765B}" presName="thinLine2b" presStyleLbl="callout" presStyleIdx="2" presStyleCnt="5"/>
      <dgm:spPr/>
    </dgm:pt>
    <dgm:pt modelId="{D9690AF7-CF5E-427F-BB14-137E0BB14396}" type="pres">
      <dgm:prSet presAssocID="{54F89DB5-0459-489B-8122-1E55ADBD765B}" presName="vertSpace2b" presStyleCnt="0"/>
      <dgm:spPr/>
    </dgm:pt>
    <dgm:pt modelId="{E3BDEA27-D509-4DBB-8902-2D0CFB1788AA}" type="pres">
      <dgm:prSet presAssocID="{E777EC8F-DDE7-4159-A703-30AB30F7F22C}" presName="horz2" presStyleCnt="0"/>
      <dgm:spPr/>
    </dgm:pt>
    <dgm:pt modelId="{65D1A342-5BC8-4EF8-8F37-C76384FE406B}" type="pres">
      <dgm:prSet presAssocID="{E777EC8F-DDE7-4159-A703-30AB30F7F22C}" presName="horzSpace2" presStyleCnt="0"/>
      <dgm:spPr/>
    </dgm:pt>
    <dgm:pt modelId="{10F617B1-C81B-4458-BC5F-F9554D32C3A3}" type="pres">
      <dgm:prSet presAssocID="{E777EC8F-DDE7-4159-A703-30AB30F7F22C}" presName="tx2" presStyleLbl="revTx" presStyleIdx="4" presStyleCnt="6"/>
      <dgm:spPr/>
      <dgm:t>
        <a:bodyPr/>
        <a:lstStyle/>
        <a:p>
          <a:endParaRPr lang="pt-BR"/>
        </a:p>
      </dgm:t>
    </dgm:pt>
    <dgm:pt modelId="{E7D9C18D-34F6-484C-8633-A8B1C8DA9EDD}" type="pres">
      <dgm:prSet presAssocID="{E777EC8F-DDE7-4159-A703-30AB30F7F22C}" presName="vert2" presStyleCnt="0"/>
      <dgm:spPr/>
    </dgm:pt>
    <dgm:pt modelId="{9204EE19-D152-4C78-8299-92B4C7FC7AEE}" type="pres">
      <dgm:prSet presAssocID="{E777EC8F-DDE7-4159-A703-30AB30F7F22C}" presName="thinLine2b" presStyleLbl="callout" presStyleIdx="3" presStyleCnt="5"/>
      <dgm:spPr/>
    </dgm:pt>
    <dgm:pt modelId="{6197119E-A2B1-4C33-8619-846C5A458673}" type="pres">
      <dgm:prSet presAssocID="{E777EC8F-DDE7-4159-A703-30AB30F7F22C}" presName="vertSpace2b" presStyleCnt="0"/>
      <dgm:spPr/>
    </dgm:pt>
    <dgm:pt modelId="{853FC52E-BC12-4A16-9A5F-9BE5EAA1EB5D}" type="pres">
      <dgm:prSet presAssocID="{B7918141-D7C6-48CD-835D-ADA76BEEA2A5}" presName="horz2" presStyleCnt="0"/>
      <dgm:spPr/>
    </dgm:pt>
    <dgm:pt modelId="{DC7E4C64-3683-492C-94CC-2D4E7704E47E}" type="pres">
      <dgm:prSet presAssocID="{B7918141-D7C6-48CD-835D-ADA76BEEA2A5}" presName="horzSpace2" presStyleCnt="0"/>
      <dgm:spPr/>
    </dgm:pt>
    <dgm:pt modelId="{09F8AD49-B5CB-4236-B06C-42C2EB09950E}" type="pres">
      <dgm:prSet presAssocID="{B7918141-D7C6-48CD-835D-ADA76BEEA2A5}" presName="tx2" presStyleLbl="revTx" presStyleIdx="5" presStyleCnt="6"/>
      <dgm:spPr/>
      <dgm:t>
        <a:bodyPr/>
        <a:lstStyle/>
        <a:p>
          <a:endParaRPr lang="pt-BR"/>
        </a:p>
      </dgm:t>
    </dgm:pt>
    <dgm:pt modelId="{900D0AC9-A63B-4F9D-883C-19806D96A2D5}" type="pres">
      <dgm:prSet presAssocID="{B7918141-D7C6-48CD-835D-ADA76BEEA2A5}" presName="vert2" presStyleCnt="0"/>
      <dgm:spPr/>
    </dgm:pt>
    <dgm:pt modelId="{065685A7-F66B-4008-A125-F78BF9D6D0C8}" type="pres">
      <dgm:prSet presAssocID="{B7918141-D7C6-48CD-835D-ADA76BEEA2A5}" presName="thinLine2b" presStyleLbl="callout" presStyleIdx="4" presStyleCnt="5"/>
      <dgm:spPr/>
    </dgm:pt>
    <dgm:pt modelId="{FA6830DB-D6DF-4EFC-990E-B4E191AFB052}" type="pres">
      <dgm:prSet presAssocID="{B7918141-D7C6-48CD-835D-ADA76BEEA2A5}" presName="vertSpace2b" presStyleCnt="0"/>
      <dgm:spPr/>
    </dgm:pt>
  </dgm:ptLst>
  <dgm:cxnLst>
    <dgm:cxn modelId="{04636285-2D02-47B2-9C20-54A0722717D5}" type="presOf" srcId="{B7918141-D7C6-48CD-835D-ADA76BEEA2A5}" destId="{09F8AD49-B5CB-4236-B06C-42C2EB09950E}" srcOrd="0" destOrd="0" presId="urn:microsoft.com/office/officeart/2008/layout/LinedList"/>
    <dgm:cxn modelId="{D3B290C4-4F47-49FE-8F22-060971186A53}" srcId="{17F9F9A2-1C55-4503-8B8C-603481BBD0AC}" destId="{54F89DB5-0459-489B-8122-1E55ADBD765B}" srcOrd="2" destOrd="0" parTransId="{3934B4B5-EFDA-4F62-AC0E-27FE0F8066C7}" sibTransId="{B1F938D3-ACB2-48C9-8E20-2ED9703A7CBF}"/>
    <dgm:cxn modelId="{62B2A884-510F-4169-99C8-662D55F6F50E}" srcId="{17F9F9A2-1C55-4503-8B8C-603481BBD0AC}" destId="{FB9EBD12-8E4E-43AE-9304-81F44977CE5C}" srcOrd="0" destOrd="0" parTransId="{2540DEAD-0D8B-4585-8757-74F4C36F6444}" sibTransId="{9E85ECC0-AE19-4626-9E15-4173874134DE}"/>
    <dgm:cxn modelId="{0E21D8B6-1241-4730-8D6A-18CA0FD40726}" type="presOf" srcId="{36F14DA5-B797-44D3-B098-594F66B7D3B9}" destId="{62E1809B-0EF4-4A89-86C7-63BE6A5E1D2D}" srcOrd="0" destOrd="0" presId="urn:microsoft.com/office/officeart/2008/layout/LinedList"/>
    <dgm:cxn modelId="{17C6E47F-E617-4AA8-B79C-8F243FDB589E}" type="presOf" srcId="{7EDADF04-9C23-48EA-AD94-59DD91E97580}" destId="{370DB0F9-2881-42DA-9DF1-AADA9F4C2888}" srcOrd="0" destOrd="0" presId="urn:microsoft.com/office/officeart/2008/layout/LinedList"/>
    <dgm:cxn modelId="{704AAE8E-05C4-47E0-9F5F-1E6474DD3447}" srcId="{36F14DA5-B797-44D3-B098-594F66B7D3B9}" destId="{17F9F9A2-1C55-4503-8B8C-603481BBD0AC}" srcOrd="0" destOrd="0" parTransId="{2EA99AB4-42EE-4F22-A5CC-DB3FADD95F03}" sibTransId="{BD0033E9-C5CB-490E-932E-46D67CDE6450}"/>
    <dgm:cxn modelId="{7EED3CDC-9C01-41D5-93E5-AF5C2277C617}" srcId="{17F9F9A2-1C55-4503-8B8C-603481BBD0AC}" destId="{B7918141-D7C6-48CD-835D-ADA76BEEA2A5}" srcOrd="4" destOrd="0" parTransId="{2FFCF940-D729-4252-A5AB-478164B03052}" sibTransId="{D6E7EA70-BB04-4E0E-A29C-81EC00A168C9}"/>
    <dgm:cxn modelId="{9B1223E1-72D4-4EB0-9B1E-F1452E7EC6AE}" srcId="{17F9F9A2-1C55-4503-8B8C-603481BBD0AC}" destId="{E777EC8F-DDE7-4159-A703-30AB30F7F22C}" srcOrd="3" destOrd="0" parTransId="{68F77D76-F858-4C3E-9878-F3EC85C8234C}" sibTransId="{A028C172-6225-4B97-90EF-C6EB877EED0F}"/>
    <dgm:cxn modelId="{7E18B8E3-AC7B-4A5F-85E2-224FE8DA0DEA}" type="presOf" srcId="{17F9F9A2-1C55-4503-8B8C-603481BBD0AC}" destId="{F80C0A80-3046-4C1B-B475-9C2957C7704E}" srcOrd="0" destOrd="0" presId="urn:microsoft.com/office/officeart/2008/layout/LinedList"/>
    <dgm:cxn modelId="{EBB67357-86DC-4304-BD89-EA193A145FBA}" type="presOf" srcId="{54F89DB5-0459-489B-8122-1E55ADBD765B}" destId="{8B568B52-282A-451C-8745-3C7661E27B8B}" srcOrd="0" destOrd="0" presId="urn:microsoft.com/office/officeart/2008/layout/LinedList"/>
    <dgm:cxn modelId="{494853FA-B2C3-4FBB-B0BA-76924EC8C17D}" type="presOf" srcId="{FB9EBD12-8E4E-43AE-9304-81F44977CE5C}" destId="{02267281-0C2E-4778-B2A9-589009886716}" srcOrd="0" destOrd="0" presId="urn:microsoft.com/office/officeart/2008/layout/LinedList"/>
    <dgm:cxn modelId="{38690F6A-6848-43FD-8B9B-8C258E731C0A}" type="presOf" srcId="{E777EC8F-DDE7-4159-A703-30AB30F7F22C}" destId="{10F617B1-C81B-4458-BC5F-F9554D32C3A3}" srcOrd="0" destOrd="0" presId="urn:microsoft.com/office/officeart/2008/layout/LinedList"/>
    <dgm:cxn modelId="{51CC3ABE-47C0-4BA0-808A-4D9EB92ACB79}" srcId="{17F9F9A2-1C55-4503-8B8C-603481BBD0AC}" destId="{7EDADF04-9C23-48EA-AD94-59DD91E97580}" srcOrd="1" destOrd="0" parTransId="{16640DBB-B054-4AEB-B1B3-71C7593C78B3}" sibTransId="{4B54C524-FDA5-4967-9568-445F90C5BD9E}"/>
    <dgm:cxn modelId="{8A404D4E-FC21-4DB6-BE50-3FD04A225879}" type="presParOf" srcId="{62E1809B-0EF4-4A89-86C7-63BE6A5E1D2D}" destId="{272C69F3-64B9-458E-8434-63AC9CBD294E}" srcOrd="0" destOrd="0" presId="urn:microsoft.com/office/officeart/2008/layout/LinedList"/>
    <dgm:cxn modelId="{E89BCE7E-B368-4026-8C2C-96477DD06533}" type="presParOf" srcId="{62E1809B-0EF4-4A89-86C7-63BE6A5E1D2D}" destId="{894F6E74-BBE9-4F62-8A00-82D5F004BABD}" srcOrd="1" destOrd="0" presId="urn:microsoft.com/office/officeart/2008/layout/LinedList"/>
    <dgm:cxn modelId="{B4BACBD4-1225-4E9F-A882-676F7CF6BC0B}" type="presParOf" srcId="{894F6E74-BBE9-4F62-8A00-82D5F004BABD}" destId="{F80C0A80-3046-4C1B-B475-9C2957C7704E}" srcOrd="0" destOrd="0" presId="urn:microsoft.com/office/officeart/2008/layout/LinedList"/>
    <dgm:cxn modelId="{51F1EF0C-CE49-42BF-B970-509A51A81FD0}" type="presParOf" srcId="{894F6E74-BBE9-4F62-8A00-82D5F004BABD}" destId="{5D049A62-2DE4-46BB-B343-ACD8D03786EB}" srcOrd="1" destOrd="0" presId="urn:microsoft.com/office/officeart/2008/layout/LinedList"/>
    <dgm:cxn modelId="{4F6B723A-868C-4807-A794-DE09E733E8B7}" type="presParOf" srcId="{5D049A62-2DE4-46BB-B343-ACD8D03786EB}" destId="{DF72FA3F-F0DD-44DD-BAB8-D5DFED2D4C81}" srcOrd="0" destOrd="0" presId="urn:microsoft.com/office/officeart/2008/layout/LinedList"/>
    <dgm:cxn modelId="{42B7546F-D69F-4FCC-B927-6C7CAF0C3E5B}" type="presParOf" srcId="{5D049A62-2DE4-46BB-B343-ACD8D03786EB}" destId="{66B2E184-A44E-491B-89A4-B8990989746D}" srcOrd="1" destOrd="0" presId="urn:microsoft.com/office/officeart/2008/layout/LinedList"/>
    <dgm:cxn modelId="{D5D1FE3C-456B-47A5-BB72-63E4B1C8956D}" type="presParOf" srcId="{66B2E184-A44E-491B-89A4-B8990989746D}" destId="{32289247-DA5D-4FB0-A28E-4BD0CACEE664}" srcOrd="0" destOrd="0" presId="urn:microsoft.com/office/officeart/2008/layout/LinedList"/>
    <dgm:cxn modelId="{4FB44E7D-CE27-4EC6-9386-0BCC39634DFF}" type="presParOf" srcId="{66B2E184-A44E-491B-89A4-B8990989746D}" destId="{02267281-0C2E-4778-B2A9-589009886716}" srcOrd="1" destOrd="0" presId="urn:microsoft.com/office/officeart/2008/layout/LinedList"/>
    <dgm:cxn modelId="{23C5801B-46F5-4B7C-B762-AD58B810E7DA}" type="presParOf" srcId="{66B2E184-A44E-491B-89A4-B8990989746D}" destId="{98BE8888-5063-4D04-BAC6-1AB78FB7C3E8}" srcOrd="2" destOrd="0" presId="urn:microsoft.com/office/officeart/2008/layout/LinedList"/>
    <dgm:cxn modelId="{BBD0D1F1-7D4E-4D89-9A76-176566996B44}" type="presParOf" srcId="{5D049A62-2DE4-46BB-B343-ACD8D03786EB}" destId="{68DFB1AA-BD26-4FD2-A1B4-521B73652117}" srcOrd="2" destOrd="0" presId="urn:microsoft.com/office/officeart/2008/layout/LinedList"/>
    <dgm:cxn modelId="{F3DE26A4-5BB6-4321-84A1-3E528A083D1B}" type="presParOf" srcId="{5D049A62-2DE4-46BB-B343-ACD8D03786EB}" destId="{06E4C11D-5089-4F09-9E19-B9092AF6E3AA}" srcOrd="3" destOrd="0" presId="urn:microsoft.com/office/officeart/2008/layout/LinedList"/>
    <dgm:cxn modelId="{D739DB1F-5675-4899-9646-4735F77ED61D}" type="presParOf" srcId="{5D049A62-2DE4-46BB-B343-ACD8D03786EB}" destId="{D0221736-5BF5-4076-9719-F03EDAF1B0F7}" srcOrd="4" destOrd="0" presId="urn:microsoft.com/office/officeart/2008/layout/LinedList"/>
    <dgm:cxn modelId="{82A37420-C4EC-4BFA-AC5F-C6144CA224B3}" type="presParOf" srcId="{D0221736-5BF5-4076-9719-F03EDAF1B0F7}" destId="{1C80771F-90A8-4684-8367-0B29D62B4DD3}" srcOrd="0" destOrd="0" presId="urn:microsoft.com/office/officeart/2008/layout/LinedList"/>
    <dgm:cxn modelId="{24B341F9-962B-4214-8DBB-A9A8906F5AD4}" type="presParOf" srcId="{D0221736-5BF5-4076-9719-F03EDAF1B0F7}" destId="{370DB0F9-2881-42DA-9DF1-AADA9F4C2888}" srcOrd="1" destOrd="0" presId="urn:microsoft.com/office/officeart/2008/layout/LinedList"/>
    <dgm:cxn modelId="{8DD48D63-DCA0-4062-A26F-73057578F1AA}" type="presParOf" srcId="{D0221736-5BF5-4076-9719-F03EDAF1B0F7}" destId="{62E57D30-5F35-43A2-9803-C80C23199EF8}" srcOrd="2" destOrd="0" presId="urn:microsoft.com/office/officeart/2008/layout/LinedList"/>
    <dgm:cxn modelId="{88D508E0-0CE1-4C21-979B-127135173603}" type="presParOf" srcId="{5D049A62-2DE4-46BB-B343-ACD8D03786EB}" destId="{9E9B64F7-7569-4E07-9871-62CC9EB73738}" srcOrd="5" destOrd="0" presId="urn:microsoft.com/office/officeart/2008/layout/LinedList"/>
    <dgm:cxn modelId="{78AD4C5D-AAD2-4216-9970-0317D2E872F1}" type="presParOf" srcId="{5D049A62-2DE4-46BB-B343-ACD8D03786EB}" destId="{52EE70F6-5A92-4BE9-A949-A27F92E7FF42}" srcOrd="6" destOrd="0" presId="urn:microsoft.com/office/officeart/2008/layout/LinedList"/>
    <dgm:cxn modelId="{B7A40238-15E8-4FCB-9A03-8146E3B32D8B}" type="presParOf" srcId="{5D049A62-2DE4-46BB-B343-ACD8D03786EB}" destId="{C77E5E72-3599-4C9D-B66E-2AF7309DFBC3}" srcOrd="7" destOrd="0" presId="urn:microsoft.com/office/officeart/2008/layout/LinedList"/>
    <dgm:cxn modelId="{98136D4E-341B-45BB-B981-447D3EFC9DD5}" type="presParOf" srcId="{C77E5E72-3599-4C9D-B66E-2AF7309DFBC3}" destId="{5833F4C6-F969-4852-BDD2-129E45522CA2}" srcOrd="0" destOrd="0" presId="urn:microsoft.com/office/officeart/2008/layout/LinedList"/>
    <dgm:cxn modelId="{49C0E9CB-8039-4F72-9ED2-86CE181865B9}" type="presParOf" srcId="{C77E5E72-3599-4C9D-B66E-2AF7309DFBC3}" destId="{8B568B52-282A-451C-8745-3C7661E27B8B}" srcOrd="1" destOrd="0" presId="urn:microsoft.com/office/officeart/2008/layout/LinedList"/>
    <dgm:cxn modelId="{0A4B936B-B7AF-478D-B56A-CA04F6C4AEFE}" type="presParOf" srcId="{C77E5E72-3599-4C9D-B66E-2AF7309DFBC3}" destId="{35F60BEA-BD6D-454F-839A-517A3986858E}" srcOrd="2" destOrd="0" presId="urn:microsoft.com/office/officeart/2008/layout/LinedList"/>
    <dgm:cxn modelId="{8CBE8381-AB42-4CBE-9A9E-016AD14363F3}" type="presParOf" srcId="{5D049A62-2DE4-46BB-B343-ACD8D03786EB}" destId="{ECD3E8E7-673C-41A7-938B-F706C375CDB4}" srcOrd="8" destOrd="0" presId="urn:microsoft.com/office/officeart/2008/layout/LinedList"/>
    <dgm:cxn modelId="{86ADDC04-F5E2-4829-B05F-E6AB0F98E922}" type="presParOf" srcId="{5D049A62-2DE4-46BB-B343-ACD8D03786EB}" destId="{D9690AF7-CF5E-427F-BB14-137E0BB14396}" srcOrd="9" destOrd="0" presId="urn:microsoft.com/office/officeart/2008/layout/LinedList"/>
    <dgm:cxn modelId="{1023E143-1B43-4073-82C1-98ABA7DEA37F}" type="presParOf" srcId="{5D049A62-2DE4-46BB-B343-ACD8D03786EB}" destId="{E3BDEA27-D509-4DBB-8902-2D0CFB1788AA}" srcOrd="10" destOrd="0" presId="urn:microsoft.com/office/officeart/2008/layout/LinedList"/>
    <dgm:cxn modelId="{B7BDAE95-3E29-4918-89C9-4BE751407872}" type="presParOf" srcId="{E3BDEA27-D509-4DBB-8902-2D0CFB1788AA}" destId="{65D1A342-5BC8-4EF8-8F37-C76384FE406B}" srcOrd="0" destOrd="0" presId="urn:microsoft.com/office/officeart/2008/layout/LinedList"/>
    <dgm:cxn modelId="{9D702048-B6E0-4DBB-94B4-5DBE32B5DCC3}" type="presParOf" srcId="{E3BDEA27-D509-4DBB-8902-2D0CFB1788AA}" destId="{10F617B1-C81B-4458-BC5F-F9554D32C3A3}" srcOrd="1" destOrd="0" presId="urn:microsoft.com/office/officeart/2008/layout/LinedList"/>
    <dgm:cxn modelId="{51FE9CC2-0A9B-430D-B418-2AC91D9B7DAD}" type="presParOf" srcId="{E3BDEA27-D509-4DBB-8902-2D0CFB1788AA}" destId="{E7D9C18D-34F6-484C-8633-A8B1C8DA9EDD}" srcOrd="2" destOrd="0" presId="urn:microsoft.com/office/officeart/2008/layout/LinedList"/>
    <dgm:cxn modelId="{BB1BC154-B891-4D9D-AC01-EAEA6EAA2FE7}" type="presParOf" srcId="{5D049A62-2DE4-46BB-B343-ACD8D03786EB}" destId="{9204EE19-D152-4C78-8299-92B4C7FC7AEE}" srcOrd="11" destOrd="0" presId="urn:microsoft.com/office/officeart/2008/layout/LinedList"/>
    <dgm:cxn modelId="{3C028AD0-D22A-4B7C-9178-2BA0B7443C9A}" type="presParOf" srcId="{5D049A62-2DE4-46BB-B343-ACD8D03786EB}" destId="{6197119E-A2B1-4C33-8619-846C5A458673}" srcOrd="12" destOrd="0" presId="urn:microsoft.com/office/officeart/2008/layout/LinedList"/>
    <dgm:cxn modelId="{E118C6DA-6B40-4CE5-9F13-6C14BCC70C76}" type="presParOf" srcId="{5D049A62-2DE4-46BB-B343-ACD8D03786EB}" destId="{853FC52E-BC12-4A16-9A5F-9BE5EAA1EB5D}" srcOrd="13" destOrd="0" presId="urn:microsoft.com/office/officeart/2008/layout/LinedList"/>
    <dgm:cxn modelId="{B5038123-5D76-4D93-91AC-115847836DBC}" type="presParOf" srcId="{853FC52E-BC12-4A16-9A5F-9BE5EAA1EB5D}" destId="{DC7E4C64-3683-492C-94CC-2D4E7704E47E}" srcOrd="0" destOrd="0" presId="urn:microsoft.com/office/officeart/2008/layout/LinedList"/>
    <dgm:cxn modelId="{4DEA4CEB-92BB-45ED-85BD-AA6C47A6C704}" type="presParOf" srcId="{853FC52E-BC12-4A16-9A5F-9BE5EAA1EB5D}" destId="{09F8AD49-B5CB-4236-B06C-42C2EB09950E}" srcOrd="1" destOrd="0" presId="urn:microsoft.com/office/officeart/2008/layout/LinedList"/>
    <dgm:cxn modelId="{68DBB86E-F806-4F00-AC99-D3FB85A2FF0F}" type="presParOf" srcId="{853FC52E-BC12-4A16-9A5F-9BE5EAA1EB5D}" destId="{900D0AC9-A63B-4F9D-883C-19806D96A2D5}" srcOrd="2" destOrd="0" presId="urn:microsoft.com/office/officeart/2008/layout/LinedList"/>
    <dgm:cxn modelId="{9A415942-C4D3-4659-8EBC-6A0A35AD22B0}" type="presParOf" srcId="{5D049A62-2DE4-46BB-B343-ACD8D03786EB}" destId="{065685A7-F66B-4008-A125-F78BF9D6D0C8}" srcOrd="14" destOrd="0" presId="urn:microsoft.com/office/officeart/2008/layout/LinedList"/>
    <dgm:cxn modelId="{7F4B53C8-7955-403A-9CD0-F981897939CA}" type="presParOf" srcId="{5D049A62-2DE4-46BB-B343-ACD8D03786EB}" destId="{FA6830DB-D6DF-4EFC-990E-B4E191AFB052}" srcOrd="15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806058-40E0-4ED4-B3EA-D12316BCC1A0}" type="doc">
      <dgm:prSet loTypeId="urn:microsoft.com/office/officeart/2005/8/layout/chevron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2547F253-4217-4D05-B6E8-E52D47FA82C4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Gov. Militar</a:t>
          </a:r>
          <a:endParaRPr lang="pt-BR" dirty="0">
            <a:solidFill>
              <a:schemeClr val="tx1"/>
            </a:solidFill>
          </a:endParaRPr>
        </a:p>
      </dgm:t>
    </dgm:pt>
    <dgm:pt modelId="{1F463B38-F7EF-4913-BD0D-5C36B8B7A8E2}" type="parTrans" cxnId="{FA5019C9-CD7F-49AA-8E2E-CF4857FD990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CBEB79B-F6B3-47B7-9F13-1F0EC1C44809}" type="sibTrans" cxnId="{FA5019C9-CD7F-49AA-8E2E-CF4857FD990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4888F4C-8865-4180-ABDF-47DE5DAE7CBD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Decreto 200/67</a:t>
          </a:r>
          <a:endParaRPr lang="pt-BR" dirty="0">
            <a:solidFill>
              <a:schemeClr val="tx1"/>
            </a:solidFill>
          </a:endParaRPr>
        </a:p>
      </dgm:t>
    </dgm:pt>
    <dgm:pt modelId="{7B76E144-E244-4AB6-8996-8A2115386659}" type="parTrans" cxnId="{EF2376E8-0A6F-4D90-AEB5-0EEEE27811E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7326A5F-BC58-4B49-ACAB-F789823C93A4}" type="sibTrans" cxnId="{EF2376E8-0A6F-4D90-AEB5-0EEEE27811E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460B027-0DBB-4CAB-B719-D6F05ACFE54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Gov. FHC</a:t>
          </a:r>
          <a:endParaRPr lang="pt-BR" dirty="0">
            <a:solidFill>
              <a:schemeClr val="tx1"/>
            </a:solidFill>
          </a:endParaRPr>
        </a:p>
      </dgm:t>
    </dgm:pt>
    <dgm:pt modelId="{0B37ED2F-A2DA-4F82-B5B2-215716D1EA29}" type="parTrans" cxnId="{9D122FBB-B373-4FCB-975B-977F13471C2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5017207-8266-40DF-B153-0219F43B555C}" type="sibTrans" cxnId="{9D122FBB-B373-4FCB-975B-977F13471C2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F657E2-F8A3-4FE7-AF70-EA437DFD4781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Pdrae – Plano Diretor de Reforma do Aparelho do Estado – 1995</a:t>
          </a:r>
          <a:endParaRPr lang="pt-BR" dirty="0">
            <a:solidFill>
              <a:schemeClr val="tx1"/>
            </a:solidFill>
          </a:endParaRPr>
        </a:p>
      </dgm:t>
    </dgm:pt>
    <dgm:pt modelId="{8BAE2CD5-9B98-4939-8ED8-3DB091E3C417}" type="parTrans" cxnId="{035C192B-7258-4A46-928E-1C2A65CCC80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16B9B69-3426-4AD2-BB06-847956A03D63}" type="sibTrans" cxnId="{035C192B-7258-4A46-928E-1C2A65CCC80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A2FED45-E759-4499-BFE7-B1885BBB8289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Gov. Lula</a:t>
          </a:r>
          <a:endParaRPr lang="pt-BR" dirty="0">
            <a:solidFill>
              <a:schemeClr val="tx1"/>
            </a:solidFill>
          </a:endParaRPr>
        </a:p>
      </dgm:t>
    </dgm:pt>
    <dgm:pt modelId="{904FF1ED-71FA-4DB4-AA42-AA7AD39F3436}" type="parTrans" cxnId="{64FDD793-7F8C-4CF8-86E8-0AC8119CB6DB}">
      <dgm:prSet/>
      <dgm:spPr/>
      <dgm:t>
        <a:bodyPr/>
        <a:lstStyle/>
        <a:p>
          <a:endParaRPr lang="pt-BR"/>
        </a:p>
      </dgm:t>
    </dgm:pt>
    <dgm:pt modelId="{3ABB6C0D-2C71-46AB-BF2D-C0A6231E4D94}" type="sibTrans" cxnId="{64FDD793-7F8C-4CF8-86E8-0AC8119CB6DB}">
      <dgm:prSet/>
      <dgm:spPr/>
      <dgm:t>
        <a:bodyPr/>
        <a:lstStyle/>
        <a:p>
          <a:endParaRPr lang="pt-BR"/>
        </a:p>
      </dgm:t>
    </dgm:pt>
    <dgm:pt modelId="{EDE37C85-7558-4285-B74E-9AA43C3836C8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Ampliação da Governança Pública e combate ao déficit institucional</a:t>
          </a:r>
          <a:endParaRPr lang="pt-BR" dirty="0">
            <a:solidFill>
              <a:schemeClr val="tx1"/>
            </a:solidFill>
          </a:endParaRPr>
        </a:p>
      </dgm:t>
    </dgm:pt>
    <dgm:pt modelId="{75C4ABDC-3569-417A-92E2-FC34568CC38C}" type="parTrans" cxnId="{0F1705FA-1196-4619-A0D8-A7E7A4FE685F}">
      <dgm:prSet/>
      <dgm:spPr/>
      <dgm:t>
        <a:bodyPr/>
        <a:lstStyle/>
        <a:p>
          <a:endParaRPr lang="pt-BR"/>
        </a:p>
      </dgm:t>
    </dgm:pt>
    <dgm:pt modelId="{011D4A64-CDD2-424D-A3CF-530951CB2460}" type="sibTrans" cxnId="{0F1705FA-1196-4619-A0D8-A7E7A4FE685F}">
      <dgm:prSet/>
      <dgm:spPr/>
      <dgm:t>
        <a:bodyPr/>
        <a:lstStyle/>
        <a:p>
          <a:endParaRPr lang="pt-BR"/>
        </a:p>
      </dgm:t>
    </dgm:pt>
    <dgm:pt modelId="{1993ED1F-97FC-44AE-BBDC-1D6D88F5087F}" type="pres">
      <dgm:prSet presAssocID="{61806058-40E0-4ED4-B3EA-D12316BCC1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CCBEA1-AD18-4E33-B714-C0DE63056269}" type="pres">
      <dgm:prSet presAssocID="{2547F253-4217-4D05-B6E8-E52D47FA82C4}" presName="composite" presStyleCnt="0"/>
      <dgm:spPr/>
    </dgm:pt>
    <dgm:pt modelId="{581985B0-B7EF-4229-A250-CD66717EF4C5}" type="pres">
      <dgm:prSet presAssocID="{2547F253-4217-4D05-B6E8-E52D47FA82C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2C63C9-98A6-46D5-B5A7-25E7B44EA3D3}" type="pres">
      <dgm:prSet presAssocID="{2547F253-4217-4D05-B6E8-E52D47FA82C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C3E77A-78FD-458D-B7A5-1C9C22D572EC}" type="pres">
      <dgm:prSet presAssocID="{1CBEB79B-F6B3-47B7-9F13-1F0EC1C44809}" presName="sp" presStyleCnt="0"/>
      <dgm:spPr/>
    </dgm:pt>
    <dgm:pt modelId="{9E2E67D9-0FE4-423B-B148-BA1436589BEF}" type="pres">
      <dgm:prSet presAssocID="{0460B027-0DBB-4CAB-B719-D6F05ACFE54E}" presName="composite" presStyleCnt="0"/>
      <dgm:spPr/>
    </dgm:pt>
    <dgm:pt modelId="{6B57D2EE-64C8-4890-9900-EEC78607E202}" type="pres">
      <dgm:prSet presAssocID="{0460B027-0DBB-4CAB-B719-D6F05ACFE5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44745F-F96A-43DF-9414-CDFE928634E3}" type="pres">
      <dgm:prSet presAssocID="{0460B027-0DBB-4CAB-B719-D6F05ACFE5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9D2F6F-A90B-4ED9-ACAD-E9A563B573E8}" type="pres">
      <dgm:prSet presAssocID="{B5017207-8266-40DF-B153-0219F43B555C}" presName="sp" presStyleCnt="0"/>
      <dgm:spPr/>
    </dgm:pt>
    <dgm:pt modelId="{0FE982F0-6E3F-4C8C-83CD-159F64173764}" type="pres">
      <dgm:prSet presAssocID="{EA2FED45-E759-4499-BFE7-B1885BBB8289}" presName="composite" presStyleCnt="0"/>
      <dgm:spPr/>
    </dgm:pt>
    <dgm:pt modelId="{26E75C29-8F53-4A9F-92A8-E98ECB37D2D7}" type="pres">
      <dgm:prSet presAssocID="{EA2FED45-E759-4499-BFE7-B1885BBB82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6DDAF8-328C-4116-8FF0-F852B862E0C4}" type="pres">
      <dgm:prSet presAssocID="{EA2FED45-E759-4499-BFE7-B1885BBB828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2376E8-0A6F-4D90-AEB5-0EEEE27811E6}" srcId="{2547F253-4217-4D05-B6E8-E52D47FA82C4}" destId="{44888F4C-8865-4180-ABDF-47DE5DAE7CBD}" srcOrd="0" destOrd="0" parTransId="{7B76E144-E244-4AB6-8996-8A2115386659}" sibTransId="{67326A5F-BC58-4B49-ACAB-F789823C93A4}"/>
    <dgm:cxn modelId="{7186A927-04F0-46BA-8511-1FAF46912F42}" type="presOf" srcId="{0460B027-0DBB-4CAB-B719-D6F05ACFE54E}" destId="{6B57D2EE-64C8-4890-9900-EEC78607E202}" srcOrd="0" destOrd="0" presId="urn:microsoft.com/office/officeart/2005/8/layout/chevron2"/>
    <dgm:cxn modelId="{64FDD793-7F8C-4CF8-86E8-0AC8119CB6DB}" srcId="{61806058-40E0-4ED4-B3EA-D12316BCC1A0}" destId="{EA2FED45-E759-4499-BFE7-B1885BBB8289}" srcOrd="2" destOrd="0" parTransId="{904FF1ED-71FA-4DB4-AA42-AA7AD39F3436}" sibTransId="{3ABB6C0D-2C71-46AB-BF2D-C0A6231E4D94}"/>
    <dgm:cxn modelId="{9D122FBB-B373-4FCB-975B-977F13471C2A}" srcId="{61806058-40E0-4ED4-B3EA-D12316BCC1A0}" destId="{0460B027-0DBB-4CAB-B719-D6F05ACFE54E}" srcOrd="1" destOrd="0" parTransId="{0B37ED2F-A2DA-4F82-B5B2-215716D1EA29}" sibTransId="{B5017207-8266-40DF-B153-0219F43B555C}"/>
    <dgm:cxn modelId="{0F1705FA-1196-4619-A0D8-A7E7A4FE685F}" srcId="{EA2FED45-E759-4499-BFE7-B1885BBB8289}" destId="{EDE37C85-7558-4285-B74E-9AA43C3836C8}" srcOrd="0" destOrd="0" parTransId="{75C4ABDC-3569-417A-92E2-FC34568CC38C}" sibTransId="{011D4A64-CDD2-424D-A3CF-530951CB2460}"/>
    <dgm:cxn modelId="{8FB7F497-5AFE-48BE-ABF7-54167B113E27}" type="presOf" srcId="{2547F253-4217-4D05-B6E8-E52D47FA82C4}" destId="{581985B0-B7EF-4229-A250-CD66717EF4C5}" srcOrd="0" destOrd="0" presId="urn:microsoft.com/office/officeart/2005/8/layout/chevron2"/>
    <dgm:cxn modelId="{E14E5666-F945-4C5A-BD73-072A6868513E}" type="presOf" srcId="{D0F657E2-F8A3-4FE7-AF70-EA437DFD4781}" destId="{8344745F-F96A-43DF-9414-CDFE928634E3}" srcOrd="0" destOrd="0" presId="urn:microsoft.com/office/officeart/2005/8/layout/chevron2"/>
    <dgm:cxn modelId="{93C28875-E320-48F0-A874-83CBBCE6BF7C}" type="presOf" srcId="{44888F4C-8865-4180-ABDF-47DE5DAE7CBD}" destId="{E62C63C9-98A6-46D5-B5A7-25E7B44EA3D3}" srcOrd="0" destOrd="0" presId="urn:microsoft.com/office/officeart/2005/8/layout/chevron2"/>
    <dgm:cxn modelId="{A47DDDC6-ECA8-4D0D-B26A-AF41BA6ED5C4}" type="presOf" srcId="{61806058-40E0-4ED4-B3EA-D12316BCC1A0}" destId="{1993ED1F-97FC-44AE-BBDC-1D6D88F5087F}" srcOrd="0" destOrd="0" presId="urn:microsoft.com/office/officeart/2005/8/layout/chevron2"/>
    <dgm:cxn modelId="{FA5019C9-CD7F-49AA-8E2E-CF4857FD9905}" srcId="{61806058-40E0-4ED4-B3EA-D12316BCC1A0}" destId="{2547F253-4217-4D05-B6E8-E52D47FA82C4}" srcOrd="0" destOrd="0" parTransId="{1F463B38-F7EF-4913-BD0D-5C36B8B7A8E2}" sibTransId="{1CBEB79B-F6B3-47B7-9F13-1F0EC1C44809}"/>
    <dgm:cxn modelId="{035C192B-7258-4A46-928E-1C2A65CCC804}" srcId="{0460B027-0DBB-4CAB-B719-D6F05ACFE54E}" destId="{D0F657E2-F8A3-4FE7-AF70-EA437DFD4781}" srcOrd="0" destOrd="0" parTransId="{8BAE2CD5-9B98-4939-8ED8-3DB091E3C417}" sibTransId="{716B9B69-3426-4AD2-BB06-847956A03D63}"/>
    <dgm:cxn modelId="{045D2097-61B3-4B63-AF85-CCE4107D0859}" type="presOf" srcId="{EDE37C85-7558-4285-B74E-9AA43C3836C8}" destId="{6A6DDAF8-328C-4116-8FF0-F852B862E0C4}" srcOrd="0" destOrd="0" presId="urn:microsoft.com/office/officeart/2005/8/layout/chevron2"/>
    <dgm:cxn modelId="{78684F5A-9FF9-4C6A-B2DC-C9180CD0B186}" type="presOf" srcId="{EA2FED45-E759-4499-BFE7-B1885BBB8289}" destId="{26E75C29-8F53-4A9F-92A8-E98ECB37D2D7}" srcOrd="0" destOrd="0" presId="urn:microsoft.com/office/officeart/2005/8/layout/chevron2"/>
    <dgm:cxn modelId="{DD182404-B52F-4547-A81F-CF1B543104EB}" type="presParOf" srcId="{1993ED1F-97FC-44AE-BBDC-1D6D88F5087F}" destId="{B5CCBEA1-AD18-4E33-B714-C0DE63056269}" srcOrd="0" destOrd="0" presId="urn:microsoft.com/office/officeart/2005/8/layout/chevron2"/>
    <dgm:cxn modelId="{B35150AD-B9D2-491D-8DE9-86635C6E9E2B}" type="presParOf" srcId="{B5CCBEA1-AD18-4E33-B714-C0DE63056269}" destId="{581985B0-B7EF-4229-A250-CD66717EF4C5}" srcOrd="0" destOrd="0" presId="urn:microsoft.com/office/officeart/2005/8/layout/chevron2"/>
    <dgm:cxn modelId="{57E4CA48-DC6C-4EC4-A0C6-E34EB560509F}" type="presParOf" srcId="{B5CCBEA1-AD18-4E33-B714-C0DE63056269}" destId="{E62C63C9-98A6-46D5-B5A7-25E7B44EA3D3}" srcOrd="1" destOrd="0" presId="urn:microsoft.com/office/officeart/2005/8/layout/chevron2"/>
    <dgm:cxn modelId="{F7C5EB27-B576-438D-B31B-2E086A00E0AC}" type="presParOf" srcId="{1993ED1F-97FC-44AE-BBDC-1D6D88F5087F}" destId="{89C3E77A-78FD-458D-B7A5-1C9C22D572EC}" srcOrd="1" destOrd="0" presId="urn:microsoft.com/office/officeart/2005/8/layout/chevron2"/>
    <dgm:cxn modelId="{E442B9FF-6F0F-40CC-8049-FD96CCCF1D2E}" type="presParOf" srcId="{1993ED1F-97FC-44AE-BBDC-1D6D88F5087F}" destId="{9E2E67D9-0FE4-423B-B148-BA1436589BEF}" srcOrd="2" destOrd="0" presId="urn:microsoft.com/office/officeart/2005/8/layout/chevron2"/>
    <dgm:cxn modelId="{7EB037F2-05A1-4E95-AB23-2D2589EDB382}" type="presParOf" srcId="{9E2E67D9-0FE4-423B-B148-BA1436589BEF}" destId="{6B57D2EE-64C8-4890-9900-EEC78607E202}" srcOrd="0" destOrd="0" presId="urn:microsoft.com/office/officeart/2005/8/layout/chevron2"/>
    <dgm:cxn modelId="{1939F316-E096-4145-941B-3C73C7DFFE06}" type="presParOf" srcId="{9E2E67D9-0FE4-423B-B148-BA1436589BEF}" destId="{8344745F-F96A-43DF-9414-CDFE928634E3}" srcOrd="1" destOrd="0" presId="urn:microsoft.com/office/officeart/2005/8/layout/chevron2"/>
    <dgm:cxn modelId="{9635B6E9-201F-4546-99C4-78D4750FF6F5}" type="presParOf" srcId="{1993ED1F-97FC-44AE-BBDC-1D6D88F5087F}" destId="{639D2F6F-A90B-4ED9-ACAD-E9A563B573E8}" srcOrd="3" destOrd="0" presId="urn:microsoft.com/office/officeart/2005/8/layout/chevron2"/>
    <dgm:cxn modelId="{BB54EB51-3F8F-4EC0-A1BE-D1A53732AA96}" type="presParOf" srcId="{1993ED1F-97FC-44AE-BBDC-1D6D88F5087F}" destId="{0FE982F0-6E3F-4C8C-83CD-159F64173764}" srcOrd="4" destOrd="0" presId="urn:microsoft.com/office/officeart/2005/8/layout/chevron2"/>
    <dgm:cxn modelId="{9FCBF3EB-CD9E-4811-A71F-6F33326F7B88}" type="presParOf" srcId="{0FE982F0-6E3F-4C8C-83CD-159F64173764}" destId="{26E75C29-8F53-4A9F-92A8-E98ECB37D2D7}" srcOrd="0" destOrd="0" presId="urn:microsoft.com/office/officeart/2005/8/layout/chevron2"/>
    <dgm:cxn modelId="{C396C616-842B-400C-B97E-F017E2E3B747}" type="presParOf" srcId="{0FE982F0-6E3F-4C8C-83CD-159F64173764}" destId="{6A6DDAF8-328C-4116-8FF0-F852B862E0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AD5DC1-5DE2-4D2C-997E-DDAB219A3E7A}" type="doc">
      <dgm:prSet loTypeId="urn:microsoft.com/office/officeart/2005/8/layout/vList6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709F0869-8F86-4AA6-A011-7DFD9FA52AB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Principal</a:t>
          </a:r>
          <a:endParaRPr lang="pt-BR" dirty="0">
            <a:solidFill>
              <a:schemeClr val="tx1"/>
            </a:solidFill>
          </a:endParaRPr>
        </a:p>
      </dgm:t>
    </dgm:pt>
    <dgm:pt modelId="{52625494-E70D-45CD-841D-E761CF6532F1}" type="parTrans" cxnId="{169A3215-1DCC-4CB6-84C3-CEC09EFF249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C2B8F94-BF2B-4ABD-9549-19750C550EB2}" type="sibTrans" cxnId="{169A3215-1DCC-4CB6-84C3-CEC09EFF249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87447AD-EC12-4FAD-A1ED-D1FECD1EFBD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Atendimento das necessidades do cidadão</a:t>
          </a:r>
          <a:endParaRPr lang="pt-BR" dirty="0">
            <a:solidFill>
              <a:schemeClr val="tx1"/>
            </a:solidFill>
          </a:endParaRPr>
        </a:p>
      </dgm:t>
    </dgm:pt>
    <dgm:pt modelId="{A3C81343-EC80-4CBB-B6F7-4EC3949D7C0B}" type="parTrans" cxnId="{5AEA6A66-0018-46A9-B391-F2933B8DF62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914C2A-B36C-40AE-808B-6489925B655F}" type="sibTrans" cxnId="{5AEA6A66-0018-46A9-B391-F2933B8DF62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D5078FA-C6EE-4D1C-8357-36AE8D39FA1D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Também visa</a:t>
          </a:r>
          <a:endParaRPr lang="pt-BR" dirty="0">
            <a:solidFill>
              <a:schemeClr val="tx1"/>
            </a:solidFill>
          </a:endParaRPr>
        </a:p>
      </dgm:t>
    </dgm:pt>
    <dgm:pt modelId="{7AE9B5BC-FF29-4573-BDC2-8E7FB946C3AB}" type="parTrans" cxnId="{0DA630A2-C7B4-4330-92ED-A1043EFB5C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4EF4BE-C480-4F50-88EB-BF24D82BBB19}" type="sibTrans" cxnId="{0DA630A2-C7B4-4330-92ED-A1043EFB5C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37611B2-AE70-4FFF-ADBF-48131629F579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Redução do custo dos serviços</a:t>
          </a:r>
          <a:endParaRPr lang="pt-BR" dirty="0">
            <a:solidFill>
              <a:schemeClr val="tx1"/>
            </a:solidFill>
          </a:endParaRPr>
        </a:p>
      </dgm:t>
    </dgm:pt>
    <dgm:pt modelId="{9750C527-1918-4E2D-981F-943E5C780225}" type="parTrans" cxnId="{B80C425D-CC6A-4140-B8A7-57F30372230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87EF4C-A56A-4EF0-9C56-AA7BFC058486}" type="sibTrans" cxnId="{B80C425D-CC6A-4140-B8A7-57F30372230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31C0070-BB84-4823-B0B6-04676AC23F40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Também visa</a:t>
          </a:r>
          <a:endParaRPr lang="pt-BR" dirty="0">
            <a:solidFill>
              <a:schemeClr val="tx1"/>
            </a:solidFill>
          </a:endParaRPr>
        </a:p>
      </dgm:t>
    </dgm:pt>
    <dgm:pt modelId="{CC628A00-39F7-4BEF-B12A-E77A400CB98A}" type="parTrans" cxnId="{BD4D4255-BD79-4DE9-9C59-B208FFF65E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595BBA3-ADE1-4655-B6C4-A2373C2AACC9}" type="sibTrans" cxnId="{BD4D4255-BD79-4DE9-9C59-B208FFF65E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79580E6-679D-4CF0-A490-7A840747C23F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Melhora contínua dos processo</a:t>
          </a:r>
          <a:endParaRPr lang="pt-BR" dirty="0">
            <a:solidFill>
              <a:schemeClr val="tx1"/>
            </a:solidFill>
          </a:endParaRPr>
        </a:p>
      </dgm:t>
    </dgm:pt>
    <dgm:pt modelId="{EEA62785-AD01-4DC0-BE95-E552AEF04DB3}" type="parTrans" cxnId="{01610BC3-3DB6-47E1-AB76-A139DE686E9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565680A-C5DF-41C3-BF9F-9B183F138151}" type="sibTrans" cxnId="{01610BC3-3DB6-47E1-AB76-A139DE686E9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F4F3AF9-D960-4431-9D6A-9C8A4F148E86}" type="pres">
      <dgm:prSet presAssocID="{46AD5DC1-5DE2-4D2C-997E-DDAB219A3E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07FAA72-126B-4EEC-B77A-BAB4B76A6E30}" type="pres">
      <dgm:prSet presAssocID="{709F0869-8F86-4AA6-A011-7DFD9FA52ABA}" presName="linNode" presStyleCnt="0"/>
      <dgm:spPr/>
    </dgm:pt>
    <dgm:pt modelId="{BFD73F59-38DF-4279-9544-CBA53DC9FBA8}" type="pres">
      <dgm:prSet presAssocID="{709F0869-8F86-4AA6-A011-7DFD9FA52ABA}" presName="parentShp" presStyleLbl="node1" presStyleIdx="0" presStyleCnt="3" custScaleY="68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814044-C8C2-4282-934D-29436DF24F05}" type="pres">
      <dgm:prSet presAssocID="{709F0869-8F86-4AA6-A011-7DFD9FA52AB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4E5448-4E7B-44DA-B12F-3F726E0301C5}" type="pres">
      <dgm:prSet presAssocID="{AC2B8F94-BF2B-4ABD-9549-19750C550EB2}" presName="spacing" presStyleCnt="0"/>
      <dgm:spPr/>
    </dgm:pt>
    <dgm:pt modelId="{D8531804-3C3A-4F74-B6E3-F889D301A2A3}" type="pres">
      <dgm:prSet presAssocID="{6D5078FA-C6EE-4D1C-8357-36AE8D39FA1D}" presName="linNode" presStyleCnt="0"/>
      <dgm:spPr/>
    </dgm:pt>
    <dgm:pt modelId="{DF40DE57-3AC8-4474-9ABE-AC2B46E3DAFC}" type="pres">
      <dgm:prSet presAssocID="{6D5078FA-C6EE-4D1C-8357-36AE8D39FA1D}" presName="parentShp" presStyleLbl="node1" presStyleIdx="1" presStyleCnt="3" custScaleY="68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532690-9C78-4ECA-A99E-D0902F501A39}" type="pres">
      <dgm:prSet presAssocID="{6D5078FA-C6EE-4D1C-8357-36AE8D39FA1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F6173E-DE73-4D19-B6CD-9E4055BE3766}" type="pres">
      <dgm:prSet presAssocID="{DC4EF4BE-C480-4F50-88EB-BF24D82BBB19}" presName="spacing" presStyleCnt="0"/>
      <dgm:spPr/>
    </dgm:pt>
    <dgm:pt modelId="{636FA477-9FF6-4FA9-B9CA-E29AFDA3636D}" type="pres">
      <dgm:prSet presAssocID="{A31C0070-BB84-4823-B0B6-04676AC23F40}" presName="linNode" presStyleCnt="0"/>
      <dgm:spPr/>
    </dgm:pt>
    <dgm:pt modelId="{69DB1431-066C-402C-B900-A5F27A62D72F}" type="pres">
      <dgm:prSet presAssocID="{A31C0070-BB84-4823-B0B6-04676AC23F40}" presName="parentShp" presStyleLbl="node1" presStyleIdx="2" presStyleCnt="3" custScaleY="68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12EB52-DB00-41CE-9F99-84783DB48D00}" type="pres">
      <dgm:prSet presAssocID="{A31C0070-BB84-4823-B0B6-04676AC23F4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2AA715-6E3F-491F-ACCC-55B0AF9427E7}" type="presOf" srcId="{6D5078FA-C6EE-4D1C-8357-36AE8D39FA1D}" destId="{DF40DE57-3AC8-4474-9ABE-AC2B46E3DAFC}" srcOrd="0" destOrd="0" presId="urn:microsoft.com/office/officeart/2005/8/layout/vList6"/>
    <dgm:cxn modelId="{01610BC3-3DB6-47E1-AB76-A139DE686E98}" srcId="{A31C0070-BB84-4823-B0B6-04676AC23F40}" destId="{279580E6-679D-4CF0-A490-7A840747C23F}" srcOrd="0" destOrd="0" parTransId="{EEA62785-AD01-4DC0-BE95-E552AEF04DB3}" sibTransId="{1565680A-C5DF-41C3-BF9F-9B183F138151}"/>
    <dgm:cxn modelId="{3820C0B4-453A-4C56-B8DD-E8186B6F1F57}" type="presOf" srcId="{387447AD-EC12-4FAD-A1ED-D1FECD1EFBDE}" destId="{03814044-C8C2-4282-934D-29436DF24F05}" srcOrd="0" destOrd="0" presId="urn:microsoft.com/office/officeart/2005/8/layout/vList6"/>
    <dgm:cxn modelId="{40BB1D48-8273-4E20-BF8F-8D97E8F44E72}" type="presOf" srcId="{D37611B2-AE70-4FFF-ADBF-48131629F579}" destId="{25532690-9C78-4ECA-A99E-D0902F501A39}" srcOrd="0" destOrd="0" presId="urn:microsoft.com/office/officeart/2005/8/layout/vList6"/>
    <dgm:cxn modelId="{80AF4EC1-B190-4310-BC49-92C1C222C049}" type="presOf" srcId="{46AD5DC1-5DE2-4D2C-997E-DDAB219A3E7A}" destId="{9F4F3AF9-D960-4431-9D6A-9C8A4F148E86}" srcOrd="0" destOrd="0" presId="urn:microsoft.com/office/officeart/2005/8/layout/vList6"/>
    <dgm:cxn modelId="{BD4D4255-BD79-4DE9-9C59-B208FFF65E03}" srcId="{46AD5DC1-5DE2-4D2C-997E-DDAB219A3E7A}" destId="{A31C0070-BB84-4823-B0B6-04676AC23F40}" srcOrd="2" destOrd="0" parTransId="{CC628A00-39F7-4BEF-B12A-E77A400CB98A}" sibTransId="{E595BBA3-ADE1-4655-B6C4-A2373C2AACC9}"/>
    <dgm:cxn modelId="{B80C425D-CC6A-4140-B8A7-57F303722304}" srcId="{6D5078FA-C6EE-4D1C-8357-36AE8D39FA1D}" destId="{D37611B2-AE70-4FFF-ADBF-48131629F579}" srcOrd="0" destOrd="0" parTransId="{9750C527-1918-4E2D-981F-943E5C780225}" sibTransId="{9487EF4C-A56A-4EF0-9C56-AA7BFC058486}"/>
    <dgm:cxn modelId="{8FE6346E-7900-49CD-A3C2-901D485FB094}" type="presOf" srcId="{A31C0070-BB84-4823-B0B6-04676AC23F40}" destId="{69DB1431-066C-402C-B900-A5F27A62D72F}" srcOrd="0" destOrd="0" presId="urn:microsoft.com/office/officeart/2005/8/layout/vList6"/>
    <dgm:cxn modelId="{B0DD88B0-9DE1-4B8B-B596-C82B5D9B5276}" type="presOf" srcId="{709F0869-8F86-4AA6-A011-7DFD9FA52ABA}" destId="{BFD73F59-38DF-4279-9544-CBA53DC9FBA8}" srcOrd="0" destOrd="0" presId="urn:microsoft.com/office/officeart/2005/8/layout/vList6"/>
    <dgm:cxn modelId="{5AEA6A66-0018-46A9-B391-F2933B8DF62C}" srcId="{709F0869-8F86-4AA6-A011-7DFD9FA52ABA}" destId="{387447AD-EC12-4FAD-A1ED-D1FECD1EFBDE}" srcOrd="0" destOrd="0" parTransId="{A3C81343-EC80-4CBB-B6F7-4EC3949D7C0B}" sibTransId="{F8914C2A-B36C-40AE-808B-6489925B655F}"/>
    <dgm:cxn modelId="{169A3215-1DCC-4CB6-84C3-CEC09EFF2498}" srcId="{46AD5DC1-5DE2-4D2C-997E-DDAB219A3E7A}" destId="{709F0869-8F86-4AA6-A011-7DFD9FA52ABA}" srcOrd="0" destOrd="0" parTransId="{52625494-E70D-45CD-841D-E761CF6532F1}" sibTransId="{AC2B8F94-BF2B-4ABD-9549-19750C550EB2}"/>
    <dgm:cxn modelId="{0DA630A2-C7B4-4330-92ED-A1043EFB5C93}" srcId="{46AD5DC1-5DE2-4D2C-997E-DDAB219A3E7A}" destId="{6D5078FA-C6EE-4D1C-8357-36AE8D39FA1D}" srcOrd="1" destOrd="0" parTransId="{7AE9B5BC-FF29-4573-BDC2-8E7FB946C3AB}" sibTransId="{DC4EF4BE-C480-4F50-88EB-BF24D82BBB19}"/>
    <dgm:cxn modelId="{F75C03A8-E63E-43DA-ABC7-95C2AE489C99}" type="presOf" srcId="{279580E6-679D-4CF0-A490-7A840747C23F}" destId="{F912EB52-DB00-41CE-9F99-84783DB48D00}" srcOrd="0" destOrd="0" presId="urn:microsoft.com/office/officeart/2005/8/layout/vList6"/>
    <dgm:cxn modelId="{FF4E3264-B22B-44C7-8571-02F979BF05D5}" type="presParOf" srcId="{9F4F3AF9-D960-4431-9D6A-9C8A4F148E86}" destId="{407FAA72-126B-4EEC-B77A-BAB4B76A6E30}" srcOrd="0" destOrd="0" presId="urn:microsoft.com/office/officeart/2005/8/layout/vList6"/>
    <dgm:cxn modelId="{EE9FC6EE-BF20-4763-9F51-6638AD98F9A4}" type="presParOf" srcId="{407FAA72-126B-4EEC-B77A-BAB4B76A6E30}" destId="{BFD73F59-38DF-4279-9544-CBA53DC9FBA8}" srcOrd="0" destOrd="0" presId="urn:microsoft.com/office/officeart/2005/8/layout/vList6"/>
    <dgm:cxn modelId="{0AD0BCE1-203F-4D38-AB4A-63E289D3ADDA}" type="presParOf" srcId="{407FAA72-126B-4EEC-B77A-BAB4B76A6E30}" destId="{03814044-C8C2-4282-934D-29436DF24F05}" srcOrd="1" destOrd="0" presId="urn:microsoft.com/office/officeart/2005/8/layout/vList6"/>
    <dgm:cxn modelId="{5175B2B7-FF9F-4E85-AC24-58AA7D13FEF9}" type="presParOf" srcId="{9F4F3AF9-D960-4431-9D6A-9C8A4F148E86}" destId="{784E5448-4E7B-44DA-B12F-3F726E0301C5}" srcOrd="1" destOrd="0" presId="urn:microsoft.com/office/officeart/2005/8/layout/vList6"/>
    <dgm:cxn modelId="{EC5B8D0E-EB60-4A15-8C2D-B7514E8E9970}" type="presParOf" srcId="{9F4F3AF9-D960-4431-9D6A-9C8A4F148E86}" destId="{D8531804-3C3A-4F74-B6E3-F889D301A2A3}" srcOrd="2" destOrd="0" presId="urn:microsoft.com/office/officeart/2005/8/layout/vList6"/>
    <dgm:cxn modelId="{658C5882-E58B-400D-8277-4CB6D1E0BC4E}" type="presParOf" srcId="{D8531804-3C3A-4F74-B6E3-F889D301A2A3}" destId="{DF40DE57-3AC8-4474-9ABE-AC2B46E3DAFC}" srcOrd="0" destOrd="0" presId="urn:microsoft.com/office/officeart/2005/8/layout/vList6"/>
    <dgm:cxn modelId="{5C7DD2AF-F444-41ED-9ADA-0F52D7D6B4A8}" type="presParOf" srcId="{D8531804-3C3A-4F74-B6E3-F889D301A2A3}" destId="{25532690-9C78-4ECA-A99E-D0902F501A39}" srcOrd="1" destOrd="0" presId="urn:microsoft.com/office/officeart/2005/8/layout/vList6"/>
    <dgm:cxn modelId="{F19FB1CE-F9DD-40D7-B260-2688682ACEBC}" type="presParOf" srcId="{9F4F3AF9-D960-4431-9D6A-9C8A4F148E86}" destId="{F0F6173E-DE73-4D19-B6CD-9E4055BE3766}" srcOrd="3" destOrd="0" presId="urn:microsoft.com/office/officeart/2005/8/layout/vList6"/>
    <dgm:cxn modelId="{389E54D9-288D-476D-AA71-954932CB3B3E}" type="presParOf" srcId="{9F4F3AF9-D960-4431-9D6A-9C8A4F148E86}" destId="{636FA477-9FF6-4FA9-B9CA-E29AFDA3636D}" srcOrd="4" destOrd="0" presId="urn:microsoft.com/office/officeart/2005/8/layout/vList6"/>
    <dgm:cxn modelId="{D35E4B98-601F-490B-B994-387B455B7DBC}" type="presParOf" srcId="{636FA477-9FF6-4FA9-B9CA-E29AFDA3636D}" destId="{69DB1431-066C-402C-B900-A5F27A62D72F}" srcOrd="0" destOrd="0" presId="urn:microsoft.com/office/officeart/2005/8/layout/vList6"/>
    <dgm:cxn modelId="{2800E637-7A9A-42F0-99ED-207BF5C35D4C}" type="presParOf" srcId="{636FA477-9FF6-4FA9-B9CA-E29AFDA3636D}" destId="{F912EB52-DB00-41CE-9F99-84783DB48D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99EFDE-93FC-4AAE-8931-58A2C63C1AE4}" type="doc">
      <dgm:prSet loTypeId="urn:microsoft.com/office/officeart/2005/8/layout/lProcess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5F9C542-C789-45EE-99ED-23645BE09CC6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Objetiva/tangível</a:t>
          </a:r>
          <a:endParaRPr lang="pt-BR" dirty="0">
            <a:solidFill>
              <a:schemeClr val="tx1"/>
            </a:solidFill>
          </a:endParaRPr>
        </a:p>
      </dgm:t>
    </dgm:pt>
    <dgm:pt modelId="{9FBB9911-CD3A-4C4C-AB8C-7FE93549C858}" type="parTrans" cxnId="{9D469FB4-F186-4A04-84D4-D48DA5FAE1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A2A1CE5-CA9B-4E77-95EF-E05E5F91E5B3}" type="sibTrans" cxnId="{9D469FB4-F186-4A04-84D4-D48DA5FAE1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4A1679A-4D33-4E48-B688-BA84B927B575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Aspecto físico/local</a:t>
          </a:r>
          <a:endParaRPr lang="pt-BR" dirty="0">
            <a:solidFill>
              <a:schemeClr val="tx1"/>
            </a:solidFill>
          </a:endParaRPr>
        </a:p>
      </dgm:t>
    </dgm:pt>
    <dgm:pt modelId="{BF8EF5B7-F904-47CB-B086-0BA648AC3E28}" type="parTrans" cxnId="{35B1E4BC-1A57-4938-BE65-B199053DA8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AFDAB2-648A-4D3C-B8D3-E90E39E094BE}" type="sibTrans" cxnId="{35B1E4BC-1A57-4938-BE65-B199053DA8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C07EE05-30A9-4319-9958-0F02677CFED5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Estrutura</a:t>
          </a:r>
          <a:endParaRPr lang="pt-BR" dirty="0">
            <a:solidFill>
              <a:schemeClr val="tx1"/>
            </a:solidFill>
          </a:endParaRPr>
        </a:p>
      </dgm:t>
    </dgm:pt>
    <dgm:pt modelId="{6F9D6BEA-E7D3-427A-BE9C-8D7D5F3A724A}" type="parTrans" cxnId="{E8F64D99-D048-4CA7-B5DF-6B94C824C01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A23E896-D718-4AFF-8960-08399E6296E4}" type="sibTrans" cxnId="{E8F64D99-D048-4CA7-B5DF-6B94C824C01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390A7F6-CFC7-4625-B91E-2FDCEC879B10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Subjetiva/intangível</a:t>
          </a:r>
          <a:endParaRPr lang="pt-BR" dirty="0">
            <a:solidFill>
              <a:schemeClr val="tx1"/>
            </a:solidFill>
          </a:endParaRPr>
        </a:p>
      </dgm:t>
    </dgm:pt>
    <dgm:pt modelId="{290A0A86-759C-471C-84BA-66B8CBB90EFB}" type="parTrans" cxnId="{9AFC0038-EBFC-430D-9619-B07A4BE3F1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FB0ED48-7652-46E3-A718-EFEEB9A951F1}" type="sibTrans" cxnId="{9AFC0038-EBFC-430D-9619-B07A4BE3F1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56D1BA-AB3B-4C51-8F54-A02EA3EBDCC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Como o cidadão é tratado</a:t>
          </a:r>
          <a:endParaRPr lang="pt-BR" dirty="0">
            <a:solidFill>
              <a:schemeClr val="tx1"/>
            </a:solidFill>
          </a:endParaRPr>
        </a:p>
      </dgm:t>
    </dgm:pt>
    <dgm:pt modelId="{5F8C3AE6-7D9B-4CD4-A3E7-0E2D4D37DA54}" type="parTrans" cxnId="{21B51717-8EEF-4510-80FD-7E74DF541BD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7FC9022-EF6C-4BCE-BC0D-5A5D0C703B32}" type="sibTrans" cxnId="{21B51717-8EEF-4510-80FD-7E74DF541BD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60B239-3F73-41CE-AC5A-825F72E696E4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Cortesia, simpatia, prontidão, agilidade</a:t>
          </a:r>
          <a:endParaRPr lang="pt-BR" dirty="0">
            <a:solidFill>
              <a:schemeClr val="tx1"/>
            </a:solidFill>
          </a:endParaRPr>
        </a:p>
      </dgm:t>
    </dgm:pt>
    <dgm:pt modelId="{EE1D65CD-E141-41B9-AE38-1676EEBB19B4}" type="parTrans" cxnId="{CD92F66B-F6C0-4265-A077-A9D6A32017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ED7B342-2BCB-47CD-816F-1808EC443C05}" type="sibTrans" cxnId="{CD92F66B-F6C0-4265-A077-A9D6A32017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CEC5275-990D-42D6-9C9B-778BD3DE053D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Equipamentos</a:t>
          </a:r>
          <a:endParaRPr lang="pt-BR" dirty="0">
            <a:solidFill>
              <a:schemeClr val="tx1"/>
            </a:solidFill>
          </a:endParaRPr>
        </a:p>
      </dgm:t>
    </dgm:pt>
    <dgm:pt modelId="{9CCAF7BC-2690-4707-A74C-E384AC19FFB6}" type="parTrans" cxnId="{2A48225D-3C57-41F1-AE6A-E0F8492BA43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443D845-A2C5-43F4-86DD-5B051CE48482}" type="sibTrans" cxnId="{2A48225D-3C57-41F1-AE6A-E0F8492BA43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26EEDB9-164B-4C5F-B431-4D1F9E2C2BBD}" type="pres">
      <dgm:prSet presAssocID="{6899EFDE-93FC-4AAE-8931-58A2C63C1AE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9BA05F-EEA7-4D2B-B2FF-1344D46BFF68}" type="pres">
      <dgm:prSet presAssocID="{85F9C542-C789-45EE-99ED-23645BE09CC6}" presName="compNode" presStyleCnt="0"/>
      <dgm:spPr/>
    </dgm:pt>
    <dgm:pt modelId="{1FE6EC04-9AF4-48A3-B7A8-62049350D4D3}" type="pres">
      <dgm:prSet presAssocID="{85F9C542-C789-45EE-99ED-23645BE09CC6}" presName="aNode" presStyleLbl="bgShp" presStyleIdx="0" presStyleCnt="2"/>
      <dgm:spPr/>
      <dgm:t>
        <a:bodyPr/>
        <a:lstStyle/>
        <a:p>
          <a:endParaRPr lang="pt-BR"/>
        </a:p>
      </dgm:t>
    </dgm:pt>
    <dgm:pt modelId="{E749702A-7715-4976-8B86-16D148FDB1E3}" type="pres">
      <dgm:prSet presAssocID="{85F9C542-C789-45EE-99ED-23645BE09CC6}" presName="textNode" presStyleLbl="bgShp" presStyleIdx="0" presStyleCnt="2"/>
      <dgm:spPr/>
      <dgm:t>
        <a:bodyPr/>
        <a:lstStyle/>
        <a:p>
          <a:endParaRPr lang="pt-BR"/>
        </a:p>
      </dgm:t>
    </dgm:pt>
    <dgm:pt modelId="{7E5C3898-AB80-40CA-99EA-C9AD72B558BB}" type="pres">
      <dgm:prSet presAssocID="{85F9C542-C789-45EE-99ED-23645BE09CC6}" presName="compChildNode" presStyleCnt="0"/>
      <dgm:spPr/>
    </dgm:pt>
    <dgm:pt modelId="{CF595CE1-A1B7-4802-B0DF-FC56AB25E63B}" type="pres">
      <dgm:prSet presAssocID="{85F9C542-C789-45EE-99ED-23645BE09CC6}" presName="theInnerList" presStyleCnt="0"/>
      <dgm:spPr/>
    </dgm:pt>
    <dgm:pt modelId="{2B0B8A59-5A32-46D1-9F63-B2450CC4559F}" type="pres">
      <dgm:prSet presAssocID="{04A1679A-4D33-4E48-B688-BA84B927B57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A73D52-3A90-4C27-9A5D-7A6C9AED2510}" type="pres">
      <dgm:prSet presAssocID="{04A1679A-4D33-4E48-B688-BA84B927B575}" presName="aSpace2" presStyleCnt="0"/>
      <dgm:spPr/>
    </dgm:pt>
    <dgm:pt modelId="{9A91E8FD-4412-463E-A70A-EE0043362C80}" type="pres">
      <dgm:prSet presAssocID="{4C07EE05-30A9-4319-9958-0F02677CFED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031F78-B27F-430B-ABED-D190BF05DEE9}" type="pres">
      <dgm:prSet presAssocID="{4C07EE05-30A9-4319-9958-0F02677CFED5}" presName="aSpace2" presStyleCnt="0"/>
      <dgm:spPr/>
    </dgm:pt>
    <dgm:pt modelId="{B0F41345-6754-450F-9C3C-1CB5F551FCF9}" type="pres">
      <dgm:prSet presAssocID="{9CEC5275-990D-42D6-9C9B-778BD3DE053D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95D7C0-6828-46D8-89CA-A1487972DD4B}" type="pres">
      <dgm:prSet presAssocID="{85F9C542-C789-45EE-99ED-23645BE09CC6}" presName="aSpace" presStyleCnt="0"/>
      <dgm:spPr/>
    </dgm:pt>
    <dgm:pt modelId="{A430C879-6DBB-4A53-9D3B-1D20E7F9D00B}" type="pres">
      <dgm:prSet presAssocID="{8390A7F6-CFC7-4625-B91E-2FDCEC879B10}" presName="compNode" presStyleCnt="0"/>
      <dgm:spPr/>
    </dgm:pt>
    <dgm:pt modelId="{B8B8BD96-6228-4682-BBB9-E44B63B4DDA3}" type="pres">
      <dgm:prSet presAssocID="{8390A7F6-CFC7-4625-B91E-2FDCEC879B10}" presName="aNode" presStyleLbl="bgShp" presStyleIdx="1" presStyleCnt="2"/>
      <dgm:spPr/>
      <dgm:t>
        <a:bodyPr/>
        <a:lstStyle/>
        <a:p>
          <a:endParaRPr lang="pt-BR"/>
        </a:p>
      </dgm:t>
    </dgm:pt>
    <dgm:pt modelId="{82E2DACB-33F7-45FD-9A0D-662F4B4F2371}" type="pres">
      <dgm:prSet presAssocID="{8390A7F6-CFC7-4625-B91E-2FDCEC879B10}" presName="textNode" presStyleLbl="bgShp" presStyleIdx="1" presStyleCnt="2"/>
      <dgm:spPr/>
      <dgm:t>
        <a:bodyPr/>
        <a:lstStyle/>
        <a:p>
          <a:endParaRPr lang="pt-BR"/>
        </a:p>
      </dgm:t>
    </dgm:pt>
    <dgm:pt modelId="{4A7FF0BE-9927-4DBA-A644-B71A2D10CFDA}" type="pres">
      <dgm:prSet presAssocID="{8390A7F6-CFC7-4625-B91E-2FDCEC879B10}" presName="compChildNode" presStyleCnt="0"/>
      <dgm:spPr/>
    </dgm:pt>
    <dgm:pt modelId="{838CE920-00AE-448B-8352-77F5563EBAC2}" type="pres">
      <dgm:prSet presAssocID="{8390A7F6-CFC7-4625-B91E-2FDCEC879B10}" presName="theInnerList" presStyleCnt="0"/>
      <dgm:spPr/>
    </dgm:pt>
    <dgm:pt modelId="{4DF43A0B-3E8C-4A6D-8C25-A264FAFFB4DF}" type="pres">
      <dgm:prSet presAssocID="{7256D1BA-AB3B-4C51-8F54-A02EA3EBDCC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91BA34-F8DF-4C5E-90C2-7FDCC4A3030E}" type="pres">
      <dgm:prSet presAssocID="{7256D1BA-AB3B-4C51-8F54-A02EA3EBDCC1}" presName="aSpace2" presStyleCnt="0"/>
      <dgm:spPr/>
    </dgm:pt>
    <dgm:pt modelId="{34A7F794-7ECA-4E7B-BC65-20766563FDCE}" type="pres">
      <dgm:prSet presAssocID="{4260B239-3F73-41CE-AC5A-825F72E696E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D277B38-3BB7-4A46-8AA9-863AB6647317}" type="presOf" srcId="{85F9C542-C789-45EE-99ED-23645BE09CC6}" destId="{E749702A-7715-4976-8B86-16D148FDB1E3}" srcOrd="1" destOrd="0" presId="urn:microsoft.com/office/officeart/2005/8/layout/lProcess2"/>
    <dgm:cxn modelId="{E8F64D99-D048-4CA7-B5DF-6B94C824C01A}" srcId="{85F9C542-C789-45EE-99ED-23645BE09CC6}" destId="{4C07EE05-30A9-4319-9958-0F02677CFED5}" srcOrd="1" destOrd="0" parTransId="{6F9D6BEA-E7D3-427A-BE9C-8D7D5F3A724A}" sibTransId="{EA23E896-D718-4AFF-8960-08399E6296E4}"/>
    <dgm:cxn modelId="{7E3494F6-8F66-4ADC-B724-1AB406EB4040}" type="presOf" srcId="{4260B239-3F73-41CE-AC5A-825F72E696E4}" destId="{34A7F794-7ECA-4E7B-BC65-20766563FDCE}" srcOrd="0" destOrd="0" presId="urn:microsoft.com/office/officeart/2005/8/layout/lProcess2"/>
    <dgm:cxn modelId="{9AFC0038-EBFC-430D-9619-B07A4BE3F127}" srcId="{6899EFDE-93FC-4AAE-8931-58A2C63C1AE4}" destId="{8390A7F6-CFC7-4625-B91E-2FDCEC879B10}" srcOrd="1" destOrd="0" parTransId="{290A0A86-759C-471C-84BA-66B8CBB90EFB}" sibTransId="{1FB0ED48-7652-46E3-A718-EFEEB9A951F1}"/>
    <dgm:cxn modelId="{869D8C71-2866-45DE-BA7D-BD9D8DA30CAF}" type="presOf" srcId="{04A1679A-4D33-4E48-B688-BA84B927B575}" destId="{2B0B8A59-5A32-46D1-9F63-B2450CC4559F}" srcOrd="0" destOrd="0" presId="urn:microsoft.com/office/officeart/2005/8/layout/lProcess2"/>
    <dgm:cxn modelId="{9D469FB4-F186-4A04-84D4-D48DA5FAE160}" srcId="{6899EFDE-93FC-4AAE-8931-58A2C63C1AE4}" destId="{85F9C542-C789-45EE-99ED-23645BE09CC6}" srcOrd="0" destOrd="0" parTransId="{9FBB9911-CD3A-4C4C-AB8C-7FE93549C858}" sibTransId="{EA2A1CE5-CA9B-4E77-95EF-E05E5F91E5B3}"/>
    <dgm:cxn modelId="{3ED2580E-F04B-4150-9664-83FED0F20F26}" type="presOf" srcId="{4C07EE05-30A9-4319-9958-0F02677CFED5}" destId="{9A91E8FD-4412-463E-A70A-EE0043362C80}" srcOrd="0" destOrd="0" presId="urn:microsoft.com/office/officeart/2005/8/layout/lProcess2"/>
    <dgm:cxn modelId="{FA263034-0B8A-4FA1-892C-543DA5690B9D}" type="presOf" srcId="{8390A7F6-CFC7-4625-B91E-2FDCEC879B10}" destId="{82E2DACB-33F7-45FD-9A0D-662F4B4F2371}" srcOrd="1" destOrd="0" presId="urn:microsoft.com/office/officeart/2005/8/layout/lProcess2"/>
    <dgm:cxn modelId="{82B67225-9DB3-4307-969F-FEC06A0FC02D}" type="presOf" srcId="{85F9C542-C789-45EE-99ED-23645BE09CC6}" destId="{1FE6EC04-9AF4-48A3-B7A8-62049350D4D3}" srcOrd="0" destOrd="0" presId="urn:microsoft.com/office/officeart/2005/8/layout/lProcess2"/>
    <dgm:cxn modelId="{1E385E59-08E7-4069-B9ED-77938D8D0E2B}" type="presOf" srcId="{7256D1BA-AB3B-4C51-8F54-A02EA3EBDCC1}" destId="{4DF43A0B-3E8C-4A6D-8C25-A264FAFFB4DF}" srcOrd="0" destOrd="0" presId="urn:microsoft.com/office/officeart/2005/8/layout/lProcess2"/>
    <dgm:cxn modelId="{21B51717-8EEF-4510-80FD-7E74DF541BD7}" srcId="{8390A7F6-CFC7-4625-B91E-2FDCEC879B10}" destId="{7256D1BA-AB3B-4C51-8F54-A02EA3EBDCC1}" srcOrd="0" destOrd="0" parTransId="{5F8C3AE6-7D9B-4CD4-A3E7-0E2D4D37DA54}" sibTransId="{97FC9022-EF6C-4BCE-BC0D-5A5D0C703B32}"/>
    <dgm:cxn modelId="{2A48225D-3C57-41F1-AE6A-E0F8492BA439}" srcId="{85F9C542-C789-45EE-99ED-23645BE09CC6}" destId="{9CEC5275-990D-42D6-9C9B-778BD3DE053D}" srcOrd="2" destOrd="0" parTransId="{9CCAF7BC-2690-4707-A74C-E384AC19FFB6}" sibTransId="{4443D845-A2C5-43F4-86DD-5B051CE48482}"/>
    <dgm:cxn modelId="{F25FAF71-1286-440D-BFDC-74C102587A34}" type="presOf" srcId="{6899EFDE-93FC-4AAE-8931-58A2C63C1AE4}" destId="{D26EEDB9-164B-4C5F-B431-4D1F9E2C2BBD}" srcOrd="0" destOrd="0" presId="urn:microsoft.com/office/officeart/2005/8/layout/lProcess2"/>
    <dgm:cxn modelId="{35B1E4BC-1A57-4938-BE65-B199053DA8B6}" srcId="{85F9C542-C789-45EE-99ED-23645BE09CC6}" destId="{04A1679A-4D33-4E48-B688-BA84B927B575}" srcOrd="0" destOrd="0" parTransId="{BF8EF5B7-F904-47CB-B086-0BA648AC3E28}" sibTransId="{3FAFDAB2-648A-4D3C-B8D3-E90E39E094BE}"/>
    <dgm:cxn modelId="{CD92F66B-F6C0-4265-A077-A9D6A320171D}" srcId="{8390A7F6-CFC7-4625-B91E-2FDCEC879B10}" destId="{4260B239-3F73-41CE-AC5A-825F72E696E4}" srcOrd="1" destOrd="0" parTransId="{EE1D65CD-E141-41B9-AE38-1676EEBB19B4}" sibTransId="{1ED7B342-2BCB-47CD-816F-1808EC443C05}"/>
    <dgm:cxn modelId="{9C7DEFC3-A030-4DBD-8D7A-0F5E057056AB}" type="presOf" srcId="{8390A7F6-CFC7-4625-B91E-2FDCEC879B10}" destId="{B8B8BD96-6228-4682-BBB9-E44B63B4DDA3}" srcOrd="0" destOrd="0" presId="urn:microsoft.com/office/officeart/2005/8/layout/lProcess2"/>
    <dgm:cxn modelId="{50B9E3A7-076F-49BB-8717-CB22C50B6F11}" type="presOf" srcId="{9CEC5275-990D-42D6-9C9B-778BD3DE053D}" destId="{B0F41345-6754-450F-9C3C-1CB5F551FCF9}" srcOrd="0" destOrd="0" presId="urn:microsoft.com/office/officeart/2005/8/layout/lProcess2"/>
    <dgm:cxn modelId="{9024149D-6947-4ECB-B345-6A49A3549FD4}" type="presParOf" srcId="{D26EEDB9-164B-4C5F-B431-4D1F9E2C2BBD}" destId="{E59BA05F-EEA7-4D2B-B2FF-1344D46BFF68}" srcOrd="0" destOrd="0" presId="urn:microsoft.com/office/officeart/2005/8/layout/lProcess2"/>
    <dgm:cxn modelId="{0658ADAD-4852-453B-B081-AD15C950CF46}" type="presParOf" srcId="{E59BA05F-EEA7-4D2B-B2FF-1344D46BFF68}" destId="{1FE6EC04-9AF4-48A3-B7A8-62049350D4D3}" srcOrd="0" destOrd="0" presId="urn:microsoft.com/office/officeart/2005/8/layout/lProcess2"/>
    <dgm:cxn modelId="{31B65B69-FBF3-4654-963A-2DDD87874D7B}" type="presParOf" srcId="{E59BA05F-EEA7-4D2B-B2FF-1344D46BFF68}" destId="{E749702A-7715-4976-8B86-16D148FDB1E3}" srcOrd="1" destOrd="0" presId="urn:microsoft.com/office/officeart/2005/8/layout/lProcess2"/>
    <dgm:cxn modelId="{DA79857F-8323-43E8-85D7-7185D4D1E5E9}" type="presParOf" srcId="{E59BA05F-EEA7-4D2B-B2FF-1344D46BFF68}" destId="{7E5C3898-AB80-40CA-99EA-C9AD72B558BB}" srcOrd="2" destOrd="0" presId="urn:microsoft.com/office/officeart/2005/8/layout/lProcess2"/>
    <dgm:cxn modelId="{5469FC26-1B34-4A5D-A7D8-99E9D0F9E1BA}" type="presParOf" srcId="{7E5C3898-AB80-40CA-99EA-C9AD72B558BB}" destId="{CF595CE1-A1B7-4802-B0DF-FC56AB25E63B}" srcOrd="0" destOrd="0" presId="urn:microsoft.com/office/officeart/2005/8/layout/lProcess2"/>
    <dgm:cxn modelId="{B76AEF57-00D0-437A-BF7B-599E3F3A470E}" type="presParOf" srcId="{CF595CE1-A1B7-4802-B0DF-FC56AB25E63B}" destId="{2B0B8A59-5A32-46D1-9F63-B2450CC4559F}" srcOrd="0" destOrd="0" presId="urn:microsoft.com/office/officeart/2005/8/layout/lProcess2"/>
    <dgm:cxn modelId="{031A73D6-7F84-4A18-A7C9-579F7CE68B3D}" type="presParOf" srcId="{CF595CE1-A1B7-4802-B0DF-FC56AB25E63B}" destId="{16A73D52-3A90-4C27-9A5D-7A6C9AED2510}" srcOrd="1" destOrd="0" presId="urn:microsoft.com/office/officeart/2005/8/layout/lProcess2"/>
    <dgm:cxn modelId="{7BDDFB4A-6A1E-4E95-9FB1-328A6D189E86}" type="presParOf" srcId="{CF595CE1-A1B7-4802-B0DF-FC56AB25E63B}" destId="{9A91E8FD-4412-463E-A70A-EE0043362C80}" srcOrd="2" destOrd="0" presId="urn:microsoft.com/office/officeart/2005/8/layout/lProcess2"/>
    <dgm:cxn modelId="{542A0B37-5804-4D37-B8F2-8DDCCD1867B5}" type="presParOf" srcId="{CF595CE1-A1B7-4802-B0DF-FC56AB25E63B}" destId="{EB031F78-B27F-430B-ABED-D190BF05DEE9}" srcOrd="3" destOrd="0" presId="urn:microsoft.com/office/officeart/2005/8/layout/lProcess2"/>
    <dgm:cxn modelId="{7F6EE01B-4A10-4927-9569-BF9BE47AC2E1}" type="presParOf" srcId="{CF595CE1-A1B7-4802-B0DF-FC56AB25E63B}" destId="{B0F41345-6754-450F-9C3C-1CB5F551FCF9}" srcOrd="4" destOrd="0" presId="urn:microsoft.com/office/officeart/2005/8/layout/lProcess2"/>
    <dgm:cxn modelId="{9D5FE63E-E0BC-4BAF-9B2E-A87A3097A384}" type="presParOf" srcId="{D26EEDB9-164B-4C5F-B431-4D1F9E2C2BBD}" destId="{F995D7C0-6828-46D8-89CA-A1487972DD4B}" srcOrd="1" destOrd="0" presId="urn:microsoft.com/office/officeart/2005/8/layout/lProcess2"/>
    <dgm:cxn modelId="{6C50FFDD-59A5-4C9F-8B78-75A92BBB3DF8}" type="presParOf" srcId="{D26EEDB9-164B-4C5F-B431-4D1F9E2C2BBD}" destId="{A430C879-6DBB-4A53-9D3B-1D20E7F9D00B}" srcOrd="2" destOrd="0" presId="urn:microsoft.com/office/officeart/2005/8/layout/lProcess2"/>
    <dgm:cxn modelId="{DBAE5686-D724-497E-8617-5665E1705F1D}" type="presParOf" srcId="{A430C879-6DBB-4A53-9D3B-1D20E7F9D00B}" destId="{B8B8BD96-6228-4682-BBB9-E44B63B4DDA3}" srcOrd="0" destOrd="0" presId="urn:microsoft.com/office/officeart/2005/8/layout/lProcess2"/>
    <dgm:cxn modelId="{EAED09DA-C0BA-4174-8053-7CAB5BFED62E}" type="presParOf" srcId="{A430C879-6DBB-4A53-9D3B-1D20E7F9D00B}" destId="{82E2DACB-33F7-45FD-9A0D-662F4B4F2371}" srcOrd="1" destOrd="0" presId="urn:microsoft.com/office/officeart/2005/8/layout/lProcess2"/>
    <dgm:cxn modelId="{D066FBC6-F0A4-4549-892F-67A12BAD15A8}" type="presParOf" srcId="{A430C879-6DBB-4A53-9D3B-1D20E7F9D00B}" destId="{4A7FF0BE-9927-4DBA-A644-B71A2D10CFDA}" srcOrd="2" destOrd="0" presId="urn:microsoft.com/office/officeart/2005/8/layout/lProcess2"/>
    <dgm:cxn modelId="{63CBF95B-D505-4CF8-8F27-E1C1F3BC2192}" type="presParOf" srcId="{4A7FF0BE-9927-4DBA-A644-B71A2D10CFDA}" destId="{838CE920-00AE-448B-8352-77F5563EBAC2}" srcOrd="0" destOrd="0" presId="urn:microsoft.com/office/officeart/2005/8/layout/lProcess2"/>
    <dgm:cxn modelId="{428C5EC1-F40A-4AEC-90CF-7602EE2E6166}" type="presParOf" srcId="{838CE920-00AE-448B-8352-77F5563EBAC2}" destId="{4DF43A0B-3E8C-4A6D-8C25-A264FAFFB4DF}" srcOrd="0" destOrd="0" presId="urn:microsoft.com/office/officeart/2005/8/layout/lProcess2"/>
    <dgm:cxn modelId="{10B17350-31F0-47F7-80F5-BA08C3243160}" type="presParOf" srcId="{838CE920-00AE-448B-8352-77F5563EBAC2}" destId="{1F91BA34-F8DF-4C5E-90C2-7FDCC4A3030E}" srcOrd="1" destOrd="0" presId="urn:microsoft.com/office/officeart/2005/8/layout/lProcess2"/>
    <dgm:cxn modelId="{B17A41DB-28AA-4B19-B475-6874733C712D}" type="presParOf" srcId="{838CE920-00AE-448B-8352-77F5563EBAC2}" destId="{34A7F794-7ECA-4E7B-BC65-20766563FDC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AFD786-437D-41C4-BA81-7B31A14AE7A8}" type="doc">
      <dgm:prSet loTypeId="urn:microsoft.com/office/officeart/2005/8/layout/lProcess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A1BE771-A49B-4B4C-9DBF-39B6F8B9C86F}">
      <dgm:prSet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1990 - Collor</a:t>
          </a:r>
          <a:endParaRPr lang="pt-BR" sz="2000" b="1" dirty="0">
            <a:solidFill>
              <a:schemeClr val="tx1"/>
            </a:solidFill>
          </a:endParaRPr>
        </a:p>
      </dgm:t>
    </dgm:pt>
    <dgm:pt modelId="{AE221C9B-F951-4947-8546-DA83C701066C}" type="parTrans" cxnId="{57A00CAC-69CF-43FD-A648-C5FF77082BF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61D5341-8BD8-4ABB-8ABF-46D96981523B}" type="sibTrans" cxnId="{57A00CAC-69CF-43FD-A648-C5FF77082BF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993AFC64-C563-4E0F-B568-419345A9992B}">
      <dgm:prSet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1991</a:t>
          </a:r>
          <a:endParaRPr lang="pt-BR" sz="2000" b="1" dirty="0">
            <a:solidFill>
              <a:schemeClr val="tx1"/>
            </a:solidFill>
          </a:endParaRPr>
        </a:p>
      </dgm:t>
    </dgm:pt>
    <dgm:pt modelId="{6B9576D6-9F22-4DB3-BFB7-68D815BF32A6}" type="parTrans" cxnId="{AD98AA11-703F-4870-A0B1-46124EA7C625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3FE7D67-8218-4BC2-AEEC-022937902F9D}" type="sibTrans" cxnId="{AD98AA11-703F-4870-A0B1-46124EA7C625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D7DD678C-D239-4CD1-9A42-C733DE707834}">
      <dgm:prSet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1991</a:t>
          </a:r>
          <a:endParaRPr lang="pt-BR" sz="2000" b="1" dirty="0">
            <a:solidFill>
              <a:schemeClr val="tx1"/>
            </a:solidFill>
          </a:endParaRPr>
        </a:p>
      </dgm:t>
    </dgm:pt>
    <dgm:pt modelId="{EA5270DD-BED0-489F-AA38-070A46FECC05}" type="parTrans" cxnId="{822FA483-DCBD-4798-B751-F7A0D8BE6051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750B3E5-5309-445E-93BF-D9F44339D3AA}" type="sibTrans" cxnId="{822FA483-DCBD-4798-B751-F7A0D8BE6051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E49BDB8-A02B-416E-944B-409D0916A43F}">
      <dgm:prSet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Programa Brasileiro de qualidade e produtividade – PBQP</a:t>
          </a:r>
          <a:endParaRPr lang="pt-BR" sz="1800" dirty="0">
            <a:solidFill>
              <a:schemeClr val="tx1"/>
            </a:solidFill>
          </a:endParaRPr>
        </a:p>
      </dgm:t>
    </dgm:pt>
    <dgm:pt modelId="{19C9C948-2CFF-4E0C-A8E0-9D11E98BB07B}" type="parTrans" cxnId="{10E321BC-95CF-450F-905A-E5382A7A7292}">
      <dgm:prSet/>
      <dgm:spPr/>
      <dgm:t>
        <a:bodyPr/>
        <a:lstStyle/>
        <a:p>
          <a:endParaRPr lang="pt-BR"/>
        </a:p>
      </dgm:t>
    </dgm:pt>
    <dgm:pt modelId="{23C677AF-4744-4BBD-939B-3A1C0FE88E5E}" type="sibTrans" cxnId="{10E321BC-95CF-450F-905A-E5382A7A7292}">
      <dgm:prSet/>
      <dgm:spPr/>
      <dgm:t>
        <a:bodyPr/>
        <a:lstStyle/>
        <a:p>
          <a:endParaRPr lang="pt-BR"/>
        </a:p>
      </dgm:t>
    </dgm:pt>
    <dgm:pt modelId="{57EDF24A-877A-4FE7-B51D-CA1BF3291619}">
      <dgm:prSet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Sub-programa Qualidade e produtividade na Adm. Pública</a:t>
          </a:r>
          <a:endParaRPr lang="pt-BR" sz="1600" dirty="0">
            <a:solidFill>
              <a:schemeClr val="tx1"/>
            </a:solidFill>
          </a:endParaRPr>
        </a:p>
      </dgm:t>
    </dgm:pt>
    <dgm:pt modelId="{5DE487DC-3253-450A-827F-DA152B7F1169}" type="parTrans" cxnId="{6CDCF69E-6078-452B-AD3B-BCE10E2B5A93}">
      <dgm:prSet/>
      <dgm:spPr/>
      <dgm:t>
        <a:bodyPr/>
        <a:lstStyle/>
        <a:p>
          <a:endParaRPr lang="pt-BR"/>
        </a:p>
      </dgm:t>
    </dgm:pt>
    <dgm:pt modelId="{A5B77FE3-1A9A-4B7E-9A0E-E9FA9549D978}" type="sibTrans" cxnId="{6CDCF69E-6078-452B-AD3B-BCE10E2B5A93}">
      <dgm:prSet/>
      <dgm:spPr/>
      <dgm:t>
        <a:bodyPr/>
        <a:lstStyle/>
        <a:p>
          <a:endParaRPr lang="pt-BR"/>
        </a:p>
      </dgm:t>
    </dgm:pt>
    <dgm:pt modelId="{FDB53147-B579-450B-8709-FC4AB7015EAA}">
      <dgm:prSet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Criação da Fundação para o Prêmio Nacional da Qualidade</a:t>
          </a:r>
          <a:endParaRPr lang="pt-BR" sz="2000" dirty="0">
            <a:solidFill>
              <a:schemeClr val="tx1"/>
            </a:solidFill>
          </a:endParaRPr>
        </a:p>
      </dgm:t>
    </dgm:pt>
    <dgm:pt modelId="{AF1E4465-C32A-4A92-9A1F-CF4F934F3CCB}" type="parTrans" cxnId="{19A81E6C-1E5A-4C89-8EC2-6B398C341F28}">
      <dgm:prSet/>
      <dgm:spPr/>
      <dgm:t>
        <a:bodyPr/>
        <a:lstStyle/>
        <a:p>
          <a:endParaRPr lang="pt-BR"/>
        </a:p>
      </dgm:t>
    </dgm:pt>
    <dgm:pt modelId="{546EE6A7-0C17-4752-A761-60A32C7E3DFA}" type="sibTrans" cxnId="{19A81E6C-1E5A-4C89-8EC2-6B398C341F28}">
      <dgm:prSet/>
      <dgm:spPr/>
      <dgm:t>
        <a:bodyPr/>
        <a:lstStyle/>
        <a:p>
          <a:endParaRPr lang="pt-BR"/>
        </a:p>
      </dgm:t>
    </dgm:pt>
    <dgm:pt modelId="{9031C9B7-0BAF-4561-AFEC-552DDE2B5C91}">
      <dgm:prSet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Aumentar a competitividade das empresas através de programas de apoio a modernização</a:t>
          </a:r>
          <a:endParaRPr lang="pt-BR" sz="1800" dirty="0">
            <a:solidFill>
              <a:schemeClr val="tx1"/>
            </a:solidFill>
          </a:endParaRPr>
        </a:p>
      </dgm:t>
    </dgm:pt>
    <dgm:pt modelId="{1DDB822F-44C1-43D6-9A30-396988F1E181}" type="parTrans" cxnId="{B10B7835-8C4A-46F3-8236-22FAF5C6ADA5}">
      <dgm:prSet/>
      <dgm:spPr/>
      <dgm:t>
        <a:bodyPr/>
        <a:lstStyle/>
        <a:p>
          <a:endParaRPr lang="pt-BR"/>
        </a:p>
      </dgm:t>
    </dgm:pt>
    <dgm:pt modelId="{FEDD4944-6C71-4FDF-96A0-14684627CCB1}" type="sibTrans" cxnId="{B10B7835-8C4A-46F3-8236-22FAF5C6ADA5}">
      <dgm:prSet/>
      <dgm:spPr/>
      <dgm:t>
        <a:bodyPr/>
        <a:lstStyle/>
        <a:p>
          <a:endParaRPr lang="pt-BR"/>
        </a:p>
      </dgm:t>
    </dgm:pt>
    <dgm:pt modelId="{51C30851-E2C8-4BBC-8DB0-189AD1539284}">
      <dgm:prSet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Melhora da qualidade focada nas ferramentas e nas melhorias do processo</a:t>
          </a:r>
          <a:endParaRPr lang="pt-BR" sz="1600" dirty="0">
            <a:solidFill>
              <a:schemeClr val="tx1"/>
            </a:solidFill>
          </a:endParaRPr>
        </a:p>
      </dgm:t>
    </dgm:pt>
    <dgm:pt modelId="{BD2861DD-F013-4491-946C-5F74D3AC39AC}" type="parTrans" cxnId="{79E1A8DD-C87A-48C0-9818-63792E42436B}">
      <dgm:prSet/>
      <dgm:spPr/>
      <dgm:t>
        <a:bodyPr/>
        <a:lstStyle/>
        <a:p>
          <a:endParaRPr lang="pt-BR"/>
        </a:p>
      </dgm:t>
    </dgm:pt>
    <dgm:pt modelId="{06C71B01-895A-46D7-A0E2-2460D6837C10}" type="sibTrans" cxnId="{79E1A8DD-C87A-48C0-9818-63792E42436B}">
      <dgm:prSet/>
      <dgm:spPr/>
      <dgm:t>
        <a:bodyPr/>
        <a:lstStyle/>
        <a:p>
          <a:endParaRPr lang="pt-BR"/>
        </a:p>
      </dgm:t>
    </dgm:pt>
    <dgm:pt modelId="{9B334462-4280-44DC-91D8-667DBFBB20B8}">
      <dgm:prSet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Aumento de 10% por ano na satisfação do usuário</a:t>
          </a:r>
          <a:endParaRPr lang="pt-BR" sz="1600" dirty="0">
            <a:solidFill>
              <a:schemeClr val="tx1"/>
            </a:solidFill>
          </a:endParaRPr>
        </a:p>
      </dgm:t>
    </dgm:pt>
    <dgm:pt modelId="{173D67D9-2C8C-41B8-AD7B-4C88E5A16680}" type="parTrans" cxnId="{2BEA9600-3FC6-4EFA-A409-C83A3CCB273D}">
      <dgm:prSet/>
      <dgm:spPr/>
      <dgm:t>
        <a:bodyPr/>
        <a:lstStyle/>
        <a:p>
          <a:endParaRPr lang="pt-BR"/>
        </a:p>
      </dgm:t>
    </dgm:pt>
    <dgm:pt modelId="{CC3899D1-F34A-49F7-AAF2-ADEB73DBF1A4}" type="sibTrans" cxnId="{2BEA9600-3FC6-4EFA-A409-C83A3CCB273D}">
      <dgm:prSet/>
      <dgm:spPr/>
      <dgm:t>
        <a:bodyPr/>
        <a:lstStyle/>
        <a:p>
          <a:endParaRPr lang="pt-BR"/>
        </a:p>
      </dgm:t>
    </dgm:pt>
    <dgm:pt modelId="{1F8F82B2-016C-48B1-B4B7-61391559446C}">
      <dgm:prSet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1992 premiação setor privado e setor público apenas em 1998</a:t>
          </a:r>
          <a:endParaRPr lang="pt-BR" sz="2000" dirty="0">
            <a:solidFill>
              <a:schemeClr val="tx1"/>
            </a:solidFill>
          </a:endParaRPr>
        </a:p>
      </dgm:t>
    </dgm:pt>
    <dgm:pt modelId="{180E7D6F-DCB0-4FAF-98FD-764C574D4D29}" type="parTrans" cxnId="{5E6086A8-395B-450E-9E50-20D7F23C0D5D}">
      <dgm:prSet/>
      <dgm:spPr/>
      <dgm:t>
        <a:bodyPr/>
        <a:lstStyle/>
        <a:p>
          <a:endParaRPr lang="pt-BR"/>
        </a:p>
      </dgm:t>
    </dgm:pt>
    <dgm:pt modelId="{499C0593-9171-4C32-B4D0-DE32326D8221}" type="sibTrans" cxnId="{5E6086A8-395B-450E-9E50-20D7F23C0D5D}">
      <dgm:prSet/>
      <dgm:spPr/>
      <dgm:t>
        <a:bodyPr/>
        <a:lstStyle/>
        <a:p>
          <a:endParaRPr lang="pt-BR"/>
        </a:p>
      </dgm:t>
    </dgm:pt>
    <dgm:pt modelId="{2C735DBD-9A2F-4947-AC56-F2C4EE528A07}" type="pres">
      <dgm:prSet presAssocID="{A0AFD786-437D-41C4-BA81-7B31A14AE7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75D883-79AB-4F28-990B-FB785BD56A9F}" type="pres">
      <dgm:prSet presAssocID="{3A1BE771-A49B-4B4C-9DBF-39B6F8B9C86F}" presName="compNode" presStyleCnt="0"/>
      <dgm:spPr/>
    </dgm:pt>
    <dgm:pt modelId="{CC574972-EC63-4131-87E7-32B198213D27}" type="pres">
      <dgm:prSet presAssocID="{3A1BE771-A49B-4B4C-9DBF-39B6F8B9C86F}" presName="aNode" presStyleLbl="bgShp" presStyleIdx="0" presStyleCnt="3"/>
      <dgm:spPr/>
      <dgm:t>
        <a:bodyPr/>
        <a:lstStyle/>
        <a:p>
          <a:endParaRPr lang="pt-BR"/>
        </a:p>
      </dgm:t>
    </dgm:pt>
    <dgm:pt modelId="{857C558A-B4B7-4A9D-A23B-27C6B6822001}" type="pres">
      <dgm:prSet presAssocID="{3A1BE771-A49B-4B4C-9DBF-39B6F8B9C86F}" presName="textNode" presStyleLbl="bgShp" presStyleIdx="0" presStyleCnt="3"/>
      <dgm:spPr/>
      <dgm:t>
        <a:bodyPr/>
        <a:lstStyle/>
        <a:p>
          <a:endParaRPr lang="pt-BR"/>
        </a:p>
      </dgm:t>
    </dgm:pt>
    <dgm:pt modelId="{8AA3FD6B-3BD6-423A-9F31-E9F8EF34DA46}" type="pres">
      <dgm:prSet presAssocID="{3A1BE771-A49B-4B4C-9DBF-39B6F8B9C86F}" presName="compChildNode" presStyleCnt="0"/>
      <dgm:spPr/>
    </dgm:pt>
    <dgm:pt modelId="{5E1881DA-7A75-477E-8634-9B8C181E8B19}" type="pres">
      <dgm:prSet presAssocID="{3A1BE771-A49B-4B4C-9DBF-39B6F8B9C86F}" presName="theInnerList" presStyleCnt="0"/>
      <dgm:spPr/>
    </dgm:pt>
    <dgm:pt modelId="{56BFD725-0CAE-4B2C-AA33-6C75C0A68788}" type="pres">
      <dgm:prSet presAssocID="{4E49BDB8-A02B-416E-944B-409D0916A43F}" presName="childNode" presStyleLbl="node1" presStyleIdx="0" presStyleCnt="7" custScaleY="153192" custLinFactY="-938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987D17-07B9-4740-AB05-08A87B7B9EFC}" type="pres">
      <dgm:prSet presAssocID="{4E49BDB8-A02B-416E-944B-409D0916A43F}" presName="aSpace2" presStyleCnt="0"/>
      <dgm:spPr/>
    </dgm:pt>
    <dgm:pt modelId="{88440051-0E12-444A-93F0-85489188FBD0}" type="pres">
      <dgm:prSet presAssocID="{9031C9B7-0BAF-4561-AFEC-552DDE2B5C91}" presName="childNode" presStyleLbl="node1" presStyleIdx="1" presStyleCnt="7" custScaleY="1771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8C0C06-315D-409E-8876-E79F4E953D4E}" type="pres">
      <dgm:prSet presAssocID="{3A1BE771-A49B-4B4C-9DBF-39B6F8B9C86F}" presName="aSpace" presStyleCnt="0"/>
      <dgm:spPr/>
    </dgm:pt>
    <dgm:pt modelId="{4F856EB7-5A26-4086-97B5-3AD5FCDFAAB1}" type="pres">
      <dgm:prSet presAssocID="{993AFC64-C563-4E0F-B568-419345A9992B}" presName="compNode" presStyleCnt="0"/>
      <dgm:spPr/>
    </dgm:pt>
    <dgm:pt modelId="{FD3637DD-56CF-425B-9D20-CB356B6CD0FA}" type="pres">
      <dgm:prSet presAssocID="{993AFC64-C563-4E0F-B568-419345A9992B}" presName="aNode" presStyleLbl="bgShp" presStyleIdx="1" presStyleCnt="3"/>
      <dgm:spPr/>
      <dgm:t>
        <a:bodyPr/>
        <a:lstStyle/>
        <a:p>
          <a:endParaRPr lang="pt-BR"/>
        </a:p>
      </dgm:t>
    </dgm:pt>
    <dgm:pt modelId="{B2160F58-F9CD-4635-8742-F914F4EE4762}" type="pres">
      <dgm:prSet presAssocID="{993AFC64-C563-4E0F-B568-419345A9992B}" presName="textNode" presStyleLbl="bgShp" presStyleIdx="1" presStyleCnt="3"/>
      <dgm:spPr/>
      <dgm:t>
        <a:bodyPr/>
        <a:lstStyle/>
        <a:p>
          <a:endParaRPr lang="pt-BR"/>
        </a:p>
      </dgm:t>
    </dgm:pt>
    <dgm:pt modelId="{6B7F1778-5E79-40AC-A5C0-A30AAA80A8A6}" type="pres">
      <dgm:prSet presAssocID="{993AFC64-C563-4E0F-B568-419345A9992B}" presName="compChildNode" presStyleCnt="0"/>
      <dgm:spPr/>
    </dgm:pt>
    <dgm:pt modelId="{C0AABDF8-4F7E-4B9F-9086-C17C95D416DB}" type="pres">
      <dgm:prSet presAssocID="{993AFC64-C563-4E0F-B568-419345A9992B}" presName="theInnerList" presStyleCnt="0"/>
      <dgm:spPr/>
    </dgm:pt>
    <dgm:pt modelId="{8700E70F-80FD-4F8C-B32F-57A8C815DCCC}" type="pres">
      <dgm:prSet presAssocID="{57EDF24A-877A-4FE7-B51D-CA1BF3291619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3D09BB-511C-457A-BEEF-2A897F6F4A38}" type="pres">
      <dgm:prSet presAssocID="{57EDF24A-877A-4FE7-B51D-CA1BF3291619}" presName="aSpace2" presStyleCnt="0"/>
      <dgm:spPr/>
    </dgm:pt>
    <dgm:pt modelId="{460B3982-791F-4639-B188-F8134F75838E}" type="pres">
      <dgm:prSet presAssocID="{51C30851-E2C8-4BBC-8DB0-189AD1539284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CB141E-1A22-47B0-9399-D9E68918D2AB}" type="pres">
      <dgm:prSet presAssocID="{51C30851-E2C8-4BBC-8DB0-189AD1539284}" presName="aSpace2" presStyleCnt="0"/>
      <dgm:spPr/>
    </dgm:pt>
    <dgm:pt modelId="{8B94AAD0-B5F7-4FE7-B9C9-B871AF310C3D}" type="pres">
      <dgm:prSet presAssocID="{9B334462-4280-44DC-91D8-667DBFBB20B8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F56BB-37C0-477E-87C1-B505BF602DEB}" type="pres">
      <dgm:prSet presAssocID="{993AFC64-C563-4E0F-B568-419345A9992B}" presName="aSpace" presStyleCnt="0"/>
      <dgm:spPr/>
    </dgm:pt>
    <dgm:pt modelId="{9E1CEA7A-5D01-44E8-9623-C694024B48E5}" type="pres">
      <dgm:prSet presAssocID="{D7DD678C-D239-4CD1-9A42-C733DE707834}" presName="compNode" presStyleCnt="0"/>
      <dgm:spPr/>
    </dgm:pt>
    <dgm:pt modelId="{184AFC87-5A7C-4F8E-9F66-346D68EB8AD3}" type="pres">
      <dgm:prSet presAssocID="{D7DD678C-D239-4CD1-9A42-C733DE707834}" presName="aNode" presStyleLbl="bgShp" presStyleIdx="2" presStyleCnt="3"/>
      <dgm:spPr/>
      <dgm:t>
        <a:bodyPr/>
        <a:lstStyle/>
        <a:p>
          <a:endParaRPr lang="pt-BR"/>
        </a:p>
      </dgm:t>
    </dgm:pt>
    <dgm:pt modelId="{17F6EBAF-2348-4F0E-8CD1-4E97F4A53031}" type="pres">
      <dgm:prSet presAssocID="{D7DD678C-D239-4CD1-9A42-C733DE707834}" presName="textNode" presStyleLbl="bgShp" presStyleIdx="2" presStyleCnt="3"/>
      <dgm:spPr/>
      <dgm:t>
        <a:bodyPr/>
        <a:lstStyle/>
        <a:p>
          <a:endParaRPr lang="pt-BR"/>
        </a:p>
      </dgm:t>
    </dgm:pt>
    <dgm:pt modelId="{1F405608-05FA-463F-A6AA-3059974C1E45}" type="pres">
      <dgm:prSet presAssocID="{D7DD678C-D239-4CD1-9A42-C733DE707834}" presName="compChildNode" presStyleCnt="0"/>
      <dgm:spPr/>
    </dgm:pt>
    <dgm:pt modelId="{23F7841D-BCFA-4A34-9F8E-407AAEE8302C}" type="pres">
      <dgm:prSet presAssocID="{D7DD678C-D239-4CD1-9A42-C733DE707834}" presName="theInnerList" presStyleCnt="0"/>
      <dgm:spPr/>
    </dgm:pt>
    <dgm:pt modelId="{D268CF4E-C479-45D3-B39C-CB75AD043134}" type="pres">
      <dgm:prSet presAssocID="{FDB53147-B579-450B-8709-FC4AB7015EAA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8BF4F3-A282-453F-8A47-6A2950F00E61}" type="pres">
      <dgm:prSet presAssocID="{FDB53147-B579-450B-8709-FC4AB7015EAA}" presName="aSpace2" presStyleCnt="0"/>
      <dgm:spPr/>
    </dgm:pt>
    <dgm:pt modelId="{536F1564-3363-4A37-96DA-F653E95E184A}" type="pres">
      <dgm:prSet presAssocID="{1F8F82B2-016C-48B1-B4B7-61391559446C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601E70-7C92-49E6-8DF2-D7095E8DAFD8}" type="presOf" srcId="{D7DD678C-D239-4CD1-9A42-C733DE707834}" destId="{184AFC87-5A7C-4F8E-9F66-346D68EB8AD3}" srcOrd="0" destOrd="0" presId="urn:microsoft.com/office/officeart/2005/8/layout/lProcess2"/>
    <dgm:cxn modelId="{AD98AA11-703F-4870-A0B1-46124EA7C625}" srcId="{A0AFD786-437D-41C4-BA81-7B31A14AE7A8}" destId="{993AFC64-C563-4E0F-B568-419345A9992B}" srcOrd="1" destOrd="0" parTransId="{6B9576D6-9F22-4DB3-BFB7-68D815BF32A6}" sibTransId="{43FE7D67-8218-4BC2-AEEC-022937902F9D}"/>
    <dgm:cxn modelId="{77DC5C68-A2D0-4B03-8886-896CA001188B}" type="presOf" srcId="{993AFC64-C563-4E0F-B568-419345A9992B}" destId="{B2160F58-F9CD-4635-8742-F914F4EE4762}" srcOrd="1" destOrd="0" presId="urn:microsoft.com/office/officeart/2005/8/layout/lProcess2"/>
    <dgm:cxn modelId="{B10B7835-8C4A-46F3-8236-22FAF5C6ADA5}" srcId="{3A1BE771-A49B-4B4C-9DBF-39B6F8B9C86F}" destId="{9031C9B7-0BAF-4561-AFEC-552DDE2B5C91}" srcOrd="1" destOrd="0" parTransId="{1DDB822F-44C1-43D6-9A30-396988F1E181}" sibTransId="{FEDD4944-6C71-4FDF-96A0-14684627CCB1}"/>
    <dgm:cxn modelId="{68537884-D3DD-4EAF-9156-657DAF32E615}" type="presOf" srcId="{9031C9B7-0BAF-4561-AFEC-552DDE2B5C91}" destId="{88440051-0E12-444A-93F0-85489188FBD0}" srcOrd="0" destOrd="0" presId="urn:microsoft.com/office/officeart/2005/8/layout/lProcess2"/>
    <dgm:cxn modelId="{EC0B2933-E8D7-47AD-B6C0-287B36B3D0D7}" type="presOf" srcId="{51C30851-E2C8-4BBC-8DB0-189AD1539284}" destId="{460B3982-791F-4639-B188-F8134F75838E}" srcOrd="0" destOrd="0" presId="urn:microsoft.com/office/officeart/2005/8/layout/lProcess2"/>
    <dgm:cxn modelId="{57A00CAC-69CF-43FD-A648-C5FF77082BF2}" srcId="{A0AFD786-437D-41C4-BA81-7B31A14AE7A8}" destId="{3A1BE771-A49B-4B4C-9DBF-39B6F8B9C86F}" srcOrd="0" destOrd="0" parTransId="{AE221C9B-F951-4947-8546-DA83C701066C}" sibTransId="{761D5341-8BD8-4ABB-8ABF-46D96981523B}"/>
    <dgm:cxn modelId="{5F05C1D9-B41B-44FE-AEF8-B5FF5D24C342}" type="presOf" srcId="{4E49BDB8-A02B-416E-944B-409D0916A43F}" destId="{56BFD725-0CAE-4B2C-AA33-6C75C0A68788}" srcOrd="0" destOrd="0" presId="urn:microsoft.com/office/officeart/2005/8/layout/lProcess2"/>
    <dgm:cxn modelId="{6B8559B8-23AB-46AA-93DE-A7F8832CAF82}" type="presOf" srcId="{A0AFD786-437D-41C4-BA81-7B31A14AE7A8}" destId="{2C735DBD-9A2F-4947-AC56-F2C4EE528A07}" srcOrd="0" destOrd="0" presId="urn:microsoft.com/office/officeart/2005/8/layout/lProcess2"/>
    <dgm:cxn modelId="{9D4C1205-B0B2-44B6-AFFD-8834F802E905}" type="presOf" srcId="{9B334462-4280-44DC-91D8-667DBFBB20B8}" destId="{8B94AAD0-B5F7-4FE7-B9C9-B871AF310C3D}" srcOrd="0" destOrd="0" presId="urn:microsoft.com/office/officeart/2005/8/layout/lProcess2"/>
    <dgm:cxn modelId="{822FA483-DCBD-4798-B751-F7A0D8BE6051}" srcId="{A0AFD786-437D-41C4-BA81-7B31A14AE7A8}" destId="{D7DD678C-D239-4CD1-9A42-C733DE707834}" srcOrd="2" destOrd="0" parTransId="{EA5270DD-BED0-489F-AA38-070A46FECC05}" sibTransId="{1750B3E5-5309-445E-93BF-D9F44339D3AA}"/>
    <dgm:cxn modelId="{4B036CB9-7D43-4079-9EDB-677A495004C2}" type="presOf" srcId="{57EDF24A-877A-4FE7-B51D-CA1BF3291619}" destId="{8700E70F-80FD-4F8C-B32F-57A8C815DCCC}" srcOrd="0" destOrd="0" presId="urn:microsoft.com/office/officeart/2005/8/layout/lProcess2"/>
    <dgm:cxn modelId="{6CDCF69E-6078-452B-AD3B-BCE10E2B5A93}" srcId="{993AFC64-C563-4E0F-B568-419345A9992B}" destId="{57EDF24A-877A-4FE7-B51D-CA1BF3291619}" srcOrd="0" destOrd="0" parTransId="{5DE487DC-3253-450A-827F-DA152B7F1169}" sibTransId="{A5B77FE3-1A9A-4B7E-9A0E-E9FA9549D978}"/>
    <dgm:cxn modelId="{E2C674EC-89F3-44F6-AC61-607236F27277}" type="presOf" srcId="{3A1BE771-A49B-4B4C-9DBF-39B6F8B9C86F}" destId="{CC574972-EC63-4131-87E7-32B198213D27}" srcOrd="0" destOrd="0" presId="urn:microsoft.com/office/officeart/2005/8/layout/lProcess2"/>
    <dgm:cxn modelId="{2BEA9600-3FC6-4EFA-A409-C83A3CCB273D}" srcId="{993AFC64-C563-4E0F-B568-419345A9992B}" destId="{9B334462-4280-44DC-91D8-667DBFBB20B8}" srcOrd="2" destOrd="0" parTransId="{173D67D9-2C8C-41B8-AD7B-4C88E5A16680}" sibTransId="{CC3899D1-F34A-49F7-AAF2-ADEB73DBF1A4}"/>
    <dgm:cxn modelId="{3734CF1B-ECF2-4396-AAF1-E3A54EE67633}" type="presOf" srcId="{FDB53147-B579-450B-8709-FC4AB7015EAA}" destId="{D268CF4E-C479-45D3-B39C-CB75AD043134}" srcOrd="0" destOrd="0" presId="urn:microsoft.com/office/officeart/2005/8/layout/lProcess2"/>
    <dgm:cxn modelId="{7EBB1BB8-9AF3-4214-8AE5-2F1480F81B0C}" type="presOf" srcId="{993AFC64-C563-4E0F-B568-419345A9992B}" destId="{FD3637DD-56CF-425B-9D20-CB356B6CD0FA}" srcOrd="0" destOrd="0" presId="urn:microsoft.com/office/officeart/2005/8/layout/lProcess2"/>
    <dgm:cxn modelId="{19A81E6C-1E5A-4C89-8EC2-6B398C341F28}" srcId="{D7DD678C-D239-4CD1-9A42-C733DE707834}" destId="{FDB53147-B579-450B-8709-FC4AB7015EAA}" srcOrd="0" destOrd="0" parTransId="{AF1E4465-C32A-4A92-9A1F-CF4F934F3CCB}" sibTransId="{546EE6A7-0C17-4752-A761-60A32C7E3DFA}"/>
    <dgm:cxn modelId="{10E321BC-95CF-450F-905A-E5382A7A7292}" srcId="{3A1BE771-A49B-4B4C-9DBF-39B6F8B9C86F}" destId="{4E49BDB8-A02B-416E-944B-409D0916A43F}" srcOrd="0" destOrd="0" parTransId="{19C9C948-2CFF-4E0C-A8E0-9D11E98BB07B}" sibTransId="{23C677AF-4744-4BBD-939B-3A1C0FE88E5E}"/>
    <dgm:cxn modelId="{5E6086A8-395B-450E-9E50-20D7F23C0D5D}" srcId="{D7DD678C-D239-4CD1-9A42-C733DE707834}" destId="{1F8F82B2-016C-48B1-B4B7-61391559446C}" srcOrd="1" destOrd="0" parTransId="{180E7D6F-DCB0-4FAF-98FD-764C574D4D29}" sibTransId="{499C0593-9171-4C32-B4D0-DE32326D8221}"/>
    <dgm:cxn modelId="{79E1A8DD-C87A-48C0-9818-63792E42436B}" srcId="{993AFC64-C563-4E0F-B568-419345A9992B}" destId="{51C30851-E2C8-4BBC-8DB0-189AD1539284}" srcOrd="1" destOrd="0" parTransId="{BD2861DD-F013-4491-946C-5F74D3AC39AC}" sibTransId="{06C71B01-895A-46D7-A0E2-2460D6837C10}"/>
    <dgm:cxn modelId="{6372DA18-7EA8-48C8-BA74-C11C60AA7BF7}" type="presOf" srcId="{3A1BE771-A49B-4B4C-9DBF-39B6F8B9C86F}" destId="{857C558A-B4B7-4A9D-A23B-27C6B6822001}" srcOrd="1" destOrd="0" presId="urn:microsoft.com/office/officeart/2005/8/layout/lProcess2"/>
    <dgm:cxn modelId="{84578B2A-D026-429F-90E9-1806B1C347BA}" type="presOf" srcId="{1F8F82B2-016C-48B1-B4B7-61391559446C}" destId="{536F1564-3363-4A37-96DA-F653E95E184A}" srcOrd="0" destOrd="0" presId="urn:microsoft.com/office/officeart/2005/8/layout/lProcess2"/>
    <dgm:cxn modelId="{E3756E2F-1382-40B7-A2D6-47C15FB22BC1}" type="presOf" srcId="{D7DD678C-D239-4CD1-9A42-C733DE707834}" destId="{17F6EBAF-2348-4F0E-8CD1-4E97F4A53031}" srcOrd="1" destOrd="0" presId="urn:microsoft.com/office/officeart/2005/8/layout/lProcess2"/>
    <dgm:cxn modelId="{B58AE2A8-F548-422F-AB1D-03073A60D74B}" type="presParOf" srcId="{2C735DBD-9A2F-4947-AC56-F2C4EE528A07}" destId="{C375D883-79AB-4F28-990B-FB785BD56A9F}" srcOrd="0" destOrd="0" presId="urn:microsoft.com/office/officeart/2005/8/layout/lProcess2"/>
    <dgm:cxn modelId="{195817D8-F2FB-4BD5-B70E-FBA61E0503FC}" type="presParOf" srcId="{C375D883-79AB-4F28-990B-FB785BD56A9F}" destId="{CC574972-EC63-4131-87E7-32B198213D27}" srcOrd="0" destOrd="0" presId="urn:microsoft.com/office/officeart/2005/8/layout/lProcess2"/>
    <dgm:cxn modelId="{9805F0CF-B91C-4C57-8D24-A8D79C13D1DD}" type="presParOf" srcId="{C375D883-79AB-4F28-990B-FB785BD56A9F}" destId="{857C558A-B4B7-4A9D-A23B-27C6B6822001}" srcOrd="1" destOrd="0" presId="urn:microsoft.com/office/officeart/2005/8/layout/lProcess2"/>
    <dgm:cxn modelId="{6CEF0C3B-A2F7-42D6-B318-3BEB7004CA86}" type="presParOf" srcId="{C375D883-79AB-4F28-990B-FB785BD56A9F}" destId="{8AA3FD6B-3BD6-423A-9F31-E9F8EF34DA46}" srcOrd="2" destOrd="0" presId="urn:microsoft.com/office/officeart/2005/8/layout/lProcess2"/>
    <dgm:cxn modelId="{1FFC2AC0-4D56-4097-81AA-29158C770CCE}" type="presParOf" srcId="{8AA3FD6B-3BD6-423A-9F31-E9F8EF34DA46}" destId="{5E1881DA-7A75-477E-8634-9B8C181E8B19}" srcOrd="0" destOrd="0" presId="urn:microsoft.com/office/officeart/2005/8/layout/lProcess2"/>
    <dgm:cxn modelId="{5B254A3B-21C4-4F80-A1AF-E3A8D3861BDF}" type="presParOf" srcId="{5E1881DA-7A75-477E-8634-9B8C181E8B19}" destId="{56BFD725-0CAE-4B2C-AA33-6C75C0A68788}" srcOrd="0" destOrd="0" presId="urn:microsoft.com/office/officeart/2005/8/layout/lProcess2"/>
    <dgm:cxn modelId="{24687BD8-0B62-4561-B316-27C7B061AA42}" type="presParOf" srcId="{5E1881DA-7A75-477E-8634-9B8C181E8B19}" destId="{ED987D17-07B9-4740-AB05-08A87B7B9EFC}" srcOrd="1" destOrd="0" presId="urn:microsoft.com/office/officeart/2005/8/layout/lProcess2"/>
    <dgm:cxn modelId="{C96277DC-0773-4E4B-B2B5-693BB3164FA5}" type="presParOf" srcId="{5E1881DA-7A75-477E-8634-9B8C181E8B19}" destId="{88440051-0E12-444A-93F0-85489188FBD0}" srcOrd="2" destOrd="0" presId="urn:microsoft.com/office/officeart/2005/8/layout/lProcess2"/>
    <dgm:cxn modelId="{84DE9725-BFE6-4119-A4D8-5BCACA29B67E}" type="presParOf" srcId="{2C735DBD-9A2F-4947-AC56-F2C4EE528A07}" destId="{A58C0C06-315D-409E-8876-E79F4E953D4E}" srcOrd="1" destOrd="0" presId="urn:microsoft.com/office/officeart/2005/8/layout/lProcess2"/>
    <dgm:cxn modelId="{7E4F20DA-E2D6-43FA-B186-E3E4E6B2F838}" type="presParOf" srcId="{2C735DBD-9A2F-4947-AC56-F2C4EE528A07}" destId="{4F856EB7-5A26-4086-97B5-3AD5FCDFAAB1}" srcOrd="2" destOrd="0" presId="urn:microsoft.com/office/officeart/2005/8/layout/lProcess2"/>
    <dgm:cxn modelId="{0C1E4EC3-3CD4-45A8-B3A1-55BB3AFF22ED}" type="presParOf" srcId="{4F856EB7-5A26-4086-97B5-3AD5FCDFAAB1}" destId="{FD3637DD-56CF-425B-9D20-CB356B6CD0FA}" srcOrd="0" destOrd="0" presId="urn:microsoft.com/office/officeart/2005/8/layout/lProcess2"/>
    <dgm:cxn modelId="{56BD131F-E941-4D11-B592-02451FB8B5DA}" type="presParOf" srcId="{4F856EB7-5A26-4086-97B5-3AD5FCDFAAB1}" destId="{B2160F58-F9CD-4635-8742-F914F4EE4762}" srcOrd="1" destOrd="0" presId="urn:microsoft.com/office/officeart/2005/8/layout/lProcess2"/>
    <dgm:cxn modelId="{8FC38D40-FED7-42D4-8289-F52A60B65F1D}" type="presParOf" srcId="{4F856EB7-5A26-4086-97B5-3AD5FCDFAAB1}" destId="{6B7F1778-5E79-40AC-A5C0-A30AAA80A8A6}" srcOrd="2" destOrd="0" presId="urn:microsoft.com/office/officeart/2005/8/layout/lProcess2"/>
    <dgm:cxn modelId="{B0ADE365-1DCB-4042-9095-841B22BB8DD8}" type="presParOf" srcId="{6B7F1778-5E79-40AC-A5C0-A30AAA80A8A6}" destId="{C0AABDF8-4F7E-4B9F-9086-C17C95D416DB}" srcOrd="0" destOrd="0" presId="urn:microsoft.com/office/officeart/2005/8/layout/lProcess2"/>
    <dgm:cxn modelId="{E7100DAA-F80E-4C8D-A383-F04A83DE0278}" type="presParOf" srcId="{C0AABDF8-4F7E-4B9F-9086-C17C95D416DB}" destId="{8700E70F-80FD-4F8C-B32F-57A8C815DCCC}" srcOrd="0" destOrd="0" presId="urn:microsoft.com/office/officeart/2005/8/layout/lProcess2"/>
    <dgm:cxn modelId="{A28EE554-1A5F-41BA-8A51-B0027C8BE933}" type="presParOf" srcId="{C0AABDF8-4F7E-4B9F-9086-C17C95D416DB}" destId="{8D3D09BB-511C-457A-BEEF-2A897F6F4A38}" srcOrd="1" destOrd="0" presId="urn:microsoft.com/office/officeart/2005/8/layout/lProcess2"/>
    <dgm:cxn modelId="{D9E79AC0-8406-4566-8691-1C500459FCAA}" type="presParOf" srcId="{C0AABDF8-4F7E-4B9F-9086-C17C95D416DB}" destId="{460B3982-791F-4639-B188-F8134F75838E}" srcOrd="2" destOrd="0" presId="urn:microsoft.com/office/officeart/2005/8/layout/lProcess2"/>
    <dgm:cxn modelId="{167B78E1-635A-4316-9013-B32FDFA99B4B}" type="presParOf" srcId="{C0AABDF8-4F7E-4B9F-9086-C17C95D416DB}" destId="{A4CB141E-1A22-47B0-9399-D9E68918D2AB}" srcOrd="3" destOrd="0" presId="urn:microsoft.com/office/officeart/2005/8/layout/lProcess2"/>
    <dgm:cxn modelId="{034B7414-D983-4E4F-B92A-169AB9CA58B3}" type="presParOf" srcId="{C0AABDF8-4F7E-4B9F-9086-C17C95D416DB}" destId="{8B94AAD0-B5F7-4FE7-B9C9-B871AF310C3D}" srcOrd="4" destOrd="0" presId="urn:microsoft.com/office/officeart/2005/8/layout/lProcess2"/>
    <dgm:cxn modelId="{EBCDA8E0-0567-4A32-8AF9-FC107CF89391}" type="presParOf" srcId="{2C735DBD-9A2F-4947-AC56-F2C4EE528A07}" destId="{787F56BB-37C0-477E-87C1-B505BF602DEB}" srcOrd="3" destOrd="0" presId="urn:microsoft.com/office/officeart/2005/8/layout/lProcess2"/>
    <dgm:cxn modelId="{98FAA43B-3133-46A4-B043-4AD9F28C2173}" type="presParOf" srcId="{2C735DBD-9A2F-4947-AC56-F2C4EE528A07}" destId="{9E1CEA7A-5D01-44E8-9623-C694024B48E5}" srcOrd="4" destOrd="0" presId="urn:microsoft.com/office/officeart/2005/8/layout/lProcess2"/>
    <dgm:cxn modelId="{8B589B68-8958-4FA2-BC54-1655C4DF067B}" type="presParOf" srcId="{9E1CEA7A-5D01-44E8-9623-C694024B48E5}" destId="{184AFC87-5A7C-4F8E-9F66-346D68EB8AD3}" srcOrd="0" destOrd="0" presId="urn:microsoft.com/office/officeart/2005/8/layout/lProcess2"/>
    <dgm:cxn modelId="{3A10624A-74F1-4065-93A6-5DD8146DEA03}" type="presParOf" srcId="{9E1CEA7A-5D01-44E8-9623-C694024B48E5}" destId="{17F6EBAF-2348-4F0E-8CD1-4E97F4A53031}" srcOrd="1" destOrd="0" presId="urn:microsoft.com/office/officeart/2005/8/layout/lProcess2"/>
    <dgm:cxn modelId="{3FE8463D-ADD6-41A3-9158-73F69012F163}" type="presParOf" srcId="{9E1CEA7A-5D01-44E8-9623-C694024B48E5}" destId="{1F405608-05FA-463F-A6AA-3059974C1E45}" srcOrd="2" destOrd="0" presId="urn:microsoft.com/office/officeart/2005/8/layout/lProcess2"/>
    <dgm:cxn modelId="{DADD6FA0-D0EF-4289-84D5-AA025D70DCDE}" type="presParOf" srcId="{1F405608-05FA-463F-A6AA-3059974C1E45}" destId="{23F7841D-BCFA-4A34-9F8E-407AAEE8302C}" srcOrd="0" destOrd="0" presId="urn:microsoft.com/office/officeart/2005/8/layout/lProcess2"/>
    <dgm:cxn modelId="{81659088-7A6F-48AB-8765-6CFE76468501}" type="presParOf" srcId="{23F7841D-BCFA-4A34-9F8E-407AAEE8302C}" destId="{D268CF4E-C479-45D3-B39C-CB75AD043134}" srcOrd="0" destOrd="0" presId="urn:microsoft.com/office/officeart/2005/8/layout/lProcess2"/>
    <dgm:cxn modelId="{3843B8FB-9803-4FA5-9243-594656A2635A}" type="presParOf" srcId="{23F7841D-BCFA-4A34-9F8E-407AAEE8302C}" destId="{A68BF4F3-A282-453F-8A47-6A2950F00E61}" srcOrd="1" destOrd="0" presId="urn:microsoft.com/office/officeart/2005/8/layout/lProcess2"/>
    <dgm:cxn modelId="{D580257E-BAF7-4DF7-8CC7-8121CFFAE058}" type="presParOf" srcId="{23F7841D-BCFA-4A34-9F8E-407AAEE8302C}" destId="{536F1564-3363-4A37-96DA-F653E95E184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AFD786-437D-41C4-BA81-7B31A14AE7A8}" type="doc">
      <dgm:prSet loTypeId="urn:microsoft.com/office/officeart/2005/8/layout/hList3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A1BE771-A49B-4B4C-9DBF-39B6F8B9C86F}">
      <dgm:prSet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1995 - Pdrae - FHC </a:t>
          </a:r>
          <a:endParaRPr lang="pt-BR" sz="2000" dirty="0">
            <a:solidFill>
              <a:schemeClr val="tx1"/>
            </a:solidFill>
          </a:endParaRPr>
        </a:p>
      </dgm:t>
    </dgm:pt>
    <dgm:pt modelId="{AE221C9B-F951-4947-8546-DA83C701066C}" type="parTrans" cxnId="{57A00CAC-69CF-43FD-A648-C5FF77082BF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61D5341-8BD8-4ABB-8ABF-46D96981523B}" type="sibTrans" cxnId="{57A00CAC-69CF-43FD-A648-C5FF77082BF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E49BDB8-A02B-416E-944B-409D0916A43F}">
      <dgm:prSet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Programa de Qualidade e Participação 1996</a:t>
          </a:r>
          <a:endParaRPr lang="pt-BR" sz="1800" b="1" dirty="0">
            <a:solidFill>
              <a:schemeClr val="tx1"/>
            </a:solidFill>
          </a:endParaRPr>
        </a:p>
      </dgm:t>
    </dgm:pt>
    <dgm:pt modelId="{19C9C948-2CFF-4E0C-A8E0-9D11E98BB07B}" type="parTrans" cxnId="{10E321BC-95CF-450F-905A-E5382A7A7292}">
      <dgm:prSet/>
      <dgm:spPr/>
      <dgm:t>
        <a:bodyPr/>
        <a:lstStyle/>
        <a:p>
          <a:endParaRPr lang="pt-BR"/>
        </a:p>
      </dgm:t>
    </dgm:pt>
    <dgm:pt modelId="{23C677AF-4744-4BBD-939B-3A1C0FE88E5E}" type="sibTrans" cxnId="{10E321BC-95CF-450F-905A-E5382A7A7292}">
      <dgm:prSet/>
      <dgm:spPr/>
      <dgm:t>
        <a:bodyPr/>
        <a:lstStyle/>
        <a:p>
          <a:endParaRPr lang="pt-BR"/>
        </a:p>
      </dgm:t>
    </dgm:pt>
    <dgm:pt modelId="{9031C9B7-0BAF-4561-AFEC-552DDE2B5C91}">
      <dgm:prSet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Programa de Reestruturação  e Qualidade dos Ministérios</a:t>
          </a:r>
          <a:endParaRPr lang="pt-BR" sz="1800" dirty="0">
            <a:solidFill>
              <a:schemeClr val="tx1"/>
            </a:solidFill>
          </a:endParaRPr>
        </a:p>
      </dgm:t>
    </dgm:pt>
    <dgm:pt modelId="{1DDB822F-44C1-43D6-9A30-396988F1E181}" type="parTrans" cxnId="{B10B7835-8C4A-46F3-8236-22FAF5C6ADA5}">
      <dgm:prSet/>
      <dgm:spPr/>
      <dgm:t>
        <a:bodyPr/>
        <a:lstStyle/>
        <a:p>
          <a:endParaRPr lang="pt-BR"/>
        </a:p>
      </dgm:t>
    </dgm:pt>
    <dgm:pt modelId="{FEDD4944-6C71-4FDF-96A0-14684627CCB1}" type="sibTrans" cxnId="{B10B7835-8C4A-46F3-8236-22FAF5C6ADA5}">
      <dgm:prSet/>
      <dgm:spPr/>
      <dgm:t>
        <a:bodyPr/>
        <a:lstStyle/>
        <a:p>
          <a:endParaRPr lang="pt-BR"/>
        </a:p>
      </dgm:t>
    </dgm:pt>
    <dgm:pt modelId="{03068A4B-7686-44E9-813F-E7166AB4827D}" type="pres">
      <dgm:prSet presAssocID="{A0AFD786-437D-41C4-BA81-7B31A14AE7A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640216-8D4A-40EA-8FE5-DE42851B8BDF}" type="pres">
      <dgm:prSet presAssocID="{3A1BE771-A49B-4B4C-9DBF-39B6F8B9C86F}" presName="roof" presStyleLbl="dkBgShp" presStyleIdx="0" presStyleCnt="2"/>
      <dgm:spPr/>
      <dgm:t>
        <a:bodyPr/>
        <a:lstStyle/>
        <a:p>
          <a:endParaRPr lang="pt-BR"/>
        </a:p>
      </dgm:t>
    </dgm:pt>
    <dgm:pt modelId="{03C42DCB-4705-4C0E-94D1-7DC53F70D5EF}" type="pres">
      <dgm:prSet presAssocID="{3A1BE771-A49B-4B4C-9DBF-39B6F8B9C86F}" presName="pillars" presStyleCnt="0"/>
      <dgm:spPr/>
    </dgm:pt>
    <dgm:pt modelId="{35878659-57CB-464F-A67B-8895DC7C22BB}" type="pres">
      <dgm:prSet presAssocID="{3A1BE771-A49B-4B4C-9DBF-39B6F8B9C86F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78E29-E85B-45C3-9114-42D0DD152DFF}" type="pres">
      <dgm:prSet presAssocID="{9031C9B7-0BAF-4561-AFEC-552DDE2B5C91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2E5C37-F029-4A2F-8CC9-EF742F065754}" type="pres">
      <dgm:prSet presAssocID="{3A1BE771-A49B-4B4C-9DBF-39B6F8B9C86F}" presName="base" presStyleLbl="dkBgShp" presStyleIdx="1" presStyleCnt="2"/>
      <dgm:spPr/>
    </dgm:pt>
  </dgm:ptLst>
  <dgm:cxnLst>
    <dgm:cxn modelId="{B10B7835-8C4A-46F3-8236-22FAF5C6ADA5}" srcId="{3A1BE771-A49B-4B4C-9DBF-39B6F8B9C86F}" destId="{9031C9B7-0BAF-4561-AFEC-552DDE2B5C91}" srcOrd="1" destOrd="0" parTransId="{1DDB822F-44C1-43D6-9A30-396988F1E181}" sibTransId="{FEDD4944-6C71-4FDF-96A0-14684627CCB1}"/>
    <dgm:cxn modelId="{46DD5B68-1A26-4B32-9D6F-01EF7DAC80A5}" type="presOf" srcId="{9031C9B7-0BAF-4561-AFEC-552DDE2B5C91}" destId="{A2278E29-E85B-45C3-9114-42D0DD152DFF}" srcOrd="0" destOrd="0" presId="urn:microsoft.com/office/officeart/2005/8/layout/hList3"/>
    <dgm:cxn modelId="{10E321BC-95CF-450F-905A-E5382A7A7292}" srcId="{3A1BE771-A49B-4B4C-9DBF-39B6F8B9C86F}" destId="{4E49BDB8-A02B-416E-944B-409D0916A43F}" srcOrd="0" destOrd="0" parTransId="{19C9C948-2CFF-4E0C-A8E0-9D11E98BB07B}" sibTransId="{23C677AF-4744-4BBD-939B-3A1C0FE88E5E}"/>
    <dgm:cxn modelId="{A501866A-27F0-4D83-8500-9EA73AD341CC}" type="presOf" srcId="{A0AFD786-437D-41C4-BA81-7B31A14AE7A8}" destId="{03068A4B-7686-44E9-813F-E7166AB4827D}" srcOrd="0" destOrd="0" presId="urn:microsoft.com/office/officeart/2005/8/layout/hList3"/>
    <dgm:cxn modelId="{122E02FA-CDF3-4893-9E16-10B12A938451}" type="presOf" srcId="{4E49BDB8-A02B-416E-944B-409D0916A43F}" destId="{35878659-57CB-464F-A67B-8895DC7C22BB}" srcOrd="0" destOrd="0" presId="urn:microsoft.com/office/officeart/2005/8/layout/hList3"/>
    <dgm:cxn modelId="{A35C14F4-A9EF-4B5E-9E86-83047121C945}" type="presOf" srcId="{3A1BE771-A49B-4B4C-9DBF-39B6F8B9C86F}" destId="{D2640216-8D4A-40EA-8FE5-DE42851B8BDF}" srcOrd="0" destOrd="0" presId="urn:microsoft.com/office/officeart/2005/8/layout/hList3"/>
    <dgm:cxn modelId="{57A00CAC-69CF-43FD-A648-C5FF77082BF2}" srcId="{A0AFD786-437D-41C4-BA81-7B31A14AE7A8}" destId="{3A1BE771-A49B-4B4C-9DBF-39B6F8B9C86F}" srcOrd="0" destOrd="0" parTransId="{AE221C9B-F951-4947-8546-DA83C701066C}" sibTransId="{761D5341-8BD8-4ABB-8ABF-46D96981523B}"/>
    <dgm:cxn modelId="{EDE9BA43-FA3C-43ED-BFEF-0E32DF5415E6}" type="presParOf" srcId="{03068A4B-7686-44E9-813F-E7166AB4827D}" destId="{D2640216-8D4A-40EA-8FE5-DE42851B8BDF}" srcOrd="0" destOrd="0" presId="urn:microsoft.com/office/officeart/2005/8/layout/hList3"/>
    <dgm:cxn modelId="{3A08ED77-59DB-4FF4-8ACB-E1FA36EDD7B7}" type="presParOf" srcId="{03068A4B-7686-44E9-813F-E7166AB4827D}" destId="{03C42DCB-4705-4C0E-94D1-7DC53F70D5EF}" srcOrd="1" destOrd="0" presId="urn:microsoft.com/office/officeart/2005/8/layout/hList3"/>
    <dgm:cxn modelId="{1F04A4D0-685C-4FB9-8688-A6FDFC560C4E}" type="presParOf" srcId="{03C42DCB-4705-4C0E-94D1-7DC53F70D5EF}" destId="{35878659-57CB-464F-A67B-8895DC7C22BB}" srcOrd="0" destOrd="0" presId="urn:microsoft.com/office/officeart/2005/8/layout/hList3"/>
    <dgm:cxn modelId="{9CC124F2-CFA3-46AF-AAF1-1186B40528BA}" type="presParOf" srcId="{03C42DCB-4705-4C0E-94D1-7DC53F70D5EF}" destId="{A2278E29-E85B-45C3-9114-42D0DD152DFF}" srcOrd="1" destOrd="0" presId="urn:microsoft.com/office/officeart/2005/8/layout/hList3"/>
    <dgm:cxn modelId="{877CAEF2-5B6E-4B4E-9271-C320AB3100CC}" type="presParOf" srcId="{03068A4B-7686-44E9-813F-E7166AB4827D}" destId="{362E5C37-F029-4A2F-8CC9-EF742F0657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BDCAA0-568F-4BEC-8A42-882E8773A685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28169313-A954-443B-B52D-9DC864B834BF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Satisfação do cliente</a:t>
          </a:r>
          <a:endParaRPr lang="pt-BR" sz="2000" dirty="0">
            <a:solidFill>
              <a:schemeClr val="bg1"/>
            </a:solidFill>
          </a:endParaRPr>
        </a:p>
      </dgm:t>
    </dgm:pt>
    <dgm:pt modelId="{AF245781-3119-4E7D-91DB-1D80DDB17541}" type="parTrans" cxnId="{FBC878B6-A5C0-4356-90E8-E99441DF2CE7}">
      <dgm:prSet/>
      <dgm:spPr/>
      <dgm:t>
        <a:bodyPr/>
        <a:lstStyle/>
        <a:p>
          <a:endParaRPr lang="pt-BR" sz="2000">
            <a:solidFill>
              <a:schemeClr val="bg1"/>
            </a:solidFill>
          </a:endParaRPr>
        </a:p>
      </dgm:t>
    </dgm:pt>
    <dgm:pt modelId="{7324ECAE-CB63-4718-95FB-012C57CC97D7}" type="sibTrans" cxnId="{FBC878B6-A5C0-4356-90E8-E99441DF2CE7}">
      <dgm:prSet/>
      <dgm:spPr/>
      <dgm:t>
        <a:bodyPr/>
        <a:lstStyle/>
        <a:p>
          <a:endParaRPr lang="pt-BR" sz="2000">
            <a:solidFill>
              <a:schemeClr val="bg1"/>
            </a:solidFill>
          </a:endParaRPr>
        </a:p>
      </dgm:t>
    </dgm:pt>
    <dgm:pt modelId="{1625D35B-DD67-453C-8CA5-9E8DA0E2AA5E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Envolvimento dos servidores</a:t>
          </a:r>
          <a:endParaRPr lang="pt-BR" sz="2000" dirty="0">
            <a:solidFill>
              <a:schemeClr val="bg1"/>
            </a:solidFill>
          </a:endParaRPr>
        </a:p>
      </dgm:t>
    </dgm:pt>
    <dgm:pt modelId="{F3CCC2AE-C432-430A-9026-811E57914E9F}" type="parTrans" cxnId="{6727B98E-0238-4178-BCF1-66F65DF757B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3D640E2-8C74-497F-B7BD-1924AD3DEBF9}" type="sibTrans" cxnId="{6727B98E-0238-4178-BCF1-66F65DF757B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049E35C-4371-4A28-A06B-AE4BC2A02E26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Gestão participativa</a:t>
          </a:r>
          <a:endParaRPr lang="pt-BR" sz="2000" dirty="0">
            <a:solidFill>
              <a:schemeClr val="bg1"/>
            </a:solidFill>
          </a:endParaRPr>
        </a:p>
      </dgm:t>
    </dgm:pt>
    <dgm:pt modelId="{577F6B0A-1801-4392-BDDB-6568359F56DD}" type="parTrans" cxnId="{CA5D4781-BE5F-44A4-8D57-F6D47BA9C58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6DA0F9F-E0BC-490B-AC49-43B3F0B0E825}" type="sibTrans" cxnId="{CA5D4781-BE5F-44A4-8D57-F6D47BA9C58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4B87CE9-1D09-4E9C-8079-DB44AB5B1D77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Gerência de processoss</a:t>
          </a:r>
          <a:endParaRPr lang="pt-BR" sz="2000" dirty="0">
            <a:solidFill>
              <a:schemeClr val="bg1"/>
            </a:solidFill>
          </a:endParaRPr>
        </a:p>
      </dgm:t>
    </dgm:pt>
    <dgm:pt modelId="{5E1CCBE9-A3AA-4E60-B66D-0539699BD312}" type="parTrans" cxnId="{9645C489-094A-427A-A95C-C56FA84BA924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32D66AA-6F52-4BDC-9478-0BCB57865BE3}" type="sibTrans" cxnId="{9645C489-094A-427A-A95C-C56FA84BA924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1F151CC-F0F8-418A-9BE1-C1C186D50021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Valorização dos servidores públicos</a:t>
          </a:r>
          <a:endParaRPr lang="pt-BR" sz="2000" dirty="0">
            <a:solidFill>
              <a:schemeClr val="bg1"/>
            </a:solidFill>
          </a:endParaRPr>
        </a:p>
      </dgm:t>
    </dgm:pt>
    <dgm:pt modelId="{C7262052-5F0A-499E-B989-781F93F9DF42}" type="parTrans" cxnId="{64674739-CD8F-47DD-AEC9-875E9E5D919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B0B8E86-FD37-40D0-A8EF-AE8D6690E634}" type="sibTrans" cxnId="{64674739-CD8F-47DD-AEC9-875E9E5D919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242C305-999B-47CB-90DE-ED1E4EDF8B32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Constância de propósitos</a:t>
          </a:r>
          <a:endParaRPr lang="pt-BR" sz="2000" dirty="0">
            <a:solidFill>
              <a:schemeClr val="bg1"/>
            </a:solidFill>
          </a:endParaRPr>
        </a:p>
      </dgm:t>
    </dgm:pt>
    <dgm:pt modelId="{12C91ED4-4146-45ED-87A8-70C2C7ADCAB0}" type="parTrans" cxnId="{9B99865C-28F5-4651-9678-864F1D5929F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0D6A88D-B658-4BBA-8C86-69E853D9BB4B}" type="sibTrans" cxnId="{9B99865C-28F5-4651-9678-864F1D5929F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0E47F43-0148-4C52-8BA5-F16E650D5DF2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Melhoria contínua</a:t>
          </a:r>
          <a:endParaRPr lang="pt-BR" sz="2000" dirty="0">
            <a:solidFill>
              <a:schemeClr val="bg1"/>
            </a:solidFill>
          </a:endParaRPr>
        </a:p>
      </dgm:t>
    </dgm:pt>
    <dgm:pt modelId="{093AF826-415A-4500-8498-D4650FB1F493}" type="parTrans" cxnId="{EC2C14A2-4052-4346-BFFF-189EE96A260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A33E124-D5A5-4236-90D1-AFCB1E38DAC6}" type="sibTrans" cxnId="{EC2C14A2-4052-4346-BFFF-189EE96A260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9AF401D-6BA8-4911-A23F-ADD2718E471C}" type="pres">
      <dgm:prSet presAssocID="{C7BDCAA0-568F-4BEC-8A42-882E8773A685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49F13D0C-125B-4B5A-81B9-CA202E875858}" type="pres">
      <dgm:prSet presAssocID="{28169313-A954-443B-B52D-9DC864B834BF}" presName="parComposite" presStyleCnt="0"/>
      <dgm:spPr/>
    </dgm:pt>
    <dgm:pt modelId="{AAA93CBE-AE5A-49EB-8287-9420F14D5359}" type="pres">
      <dgm:prSet presAssocID="{28169313-A954-443B-B52D-9DC864B834BF}" presName="parBigCircle" presStyleLbl="node0" presStyleIdx="0" presStyleCnt="5"/>
      <dgm:spPr/>
    </dgm:pt>
    <dgm:pt modelId="{5AA1D06E-B876-4BC7-8A2B-AFA65A6192C0}" type="pres">
      <dgm:prSet presAssocID="{28169313-A954-443B-B52D-9DC864B834BF}" presName="parTx" presStyleLbl="revTx" presStyleIdx="0" presStyleCnt="9"/>
      <dgm:spPr/>
      <dgm:t>
        <a:bodyPr/>
        <a:lstStyle/>
        <a:p>
          <a:endParaRPr lang="pt-BR"/>
        </a:p>
      </dgm:t>
    </dgm:pt>
    <dgm:pt modelId="{419B3ACE-CD55-40F6-824C-42B791EEE394}" type="pres">
      <dgm:prSet presAssocID="{28169313-A954-443B-B52D-9DC864B834BF}" presName="bSpace" presStyleCnt="0"/>
      <dgm:spPr/>
    </dgm:pt>
    <dgm:pt modelId="{D8159BA4-F60C-4870-8F74-0F29F0DE28C2}" type="pres">
      <dgm:prSet presAssocID="{28169313-A954-443B-B52D-9DC864B834BF}" presName="parBackupNorm" presStyleCnt="0"/>
      <dgm:spPr/>
    </dgm:pt>
    <dgm:pt modelId="{629D2730-88F3-4C7B-A348-692160DD7A9D}" type="pres">
      <dgm:prSet presAssocID="{7324ECAE-CB63-4718-95FB-012C57CC97D7}" presName="parSpace" presStyleCnt="0"/>
      <dgm:spPr/>
    </dgm:pt>
    <dgm:pt modelId="{D68B0573-CAA6-4108-BE60-30939E7A064B}" type="pres">
      <dgm:prSet presAssocID="{1625D35B-DD67-453C-8CA5-9E8DA0E2AA5E}" presName="desBackupLeftNorm" presStyleCnt="0"/>
      <dgm:spPr/>
    </dgm:pt>
    <dgm:pt modelId="{8DC6729E-C3C7-4BDE-AF94-8612DA6CECE0}" type="pres">
      <dgm:prSet presAssocID="{1625D35B-DD67-453C-8CA5-9E8DA0E2AA5E}" presName="desComposite" presStyleCnt="0"/>
      <dgm:spPr/>
    </dgm:pt>
    <dgm:pt modelId="{C09ED951-F7F9-4FEA-A688-D9AD1BEF06A1}" type="pres">
      <dgm:prSet presAssocID="{1625D35B-DD67-453C-8CA5-9E8DA0E2AA5E}" presName="desCircle" presStyleLbl="node1" presStyleIdx="0" presStyleCnt="2"/>
      <dgm:spPr/>
    </dgm:pt>
    <dgm:pt modelId="{12765F31-F0FC-4D6B-B8D8-095FA2D8CCB2}" type="pres">
      <dgm:prSet presAssocID="{1625D35B-DD67-453C-8CA5-9E8DA0E2AA5E}" presName="chTx" presStyleLbl="revTx" presStyleIdx="1" presStyleCnt="9"/>
      <dgm:spPr/>
      <dgm:t>
        <a:bodyPr/>
        <a:lstStyle/>
        <a:p>
          <a:endParaRPr lang="pt-BR"/>
        </a:p>
      </dgm:t>
    </dgm:pt>
    <dgm:pt modelId="{8F16AD27-C63A-4216-A363-17950902174B}" type="pres">
      <dgm:prSet presAssocID="{1625D35B-DD67-453C-8CA5-9E8DA0E2AA5E}" presName="desTx" presStyleLbl="revTx" presStyleIdx="2" presStyleCnt="9">
        <dgm:presLayoutVars>
          <dgm:bulletEnabled val="1"/>
        </dgm:presLayoutVars>
      </dgm:prSet>
      <dgm:spPr/>
    </dgm:pt>
    <dgm:pt modelId="{629B6595-DA89-4D46-BD8D-FE5988969D11}" type="pres">
      <dgm:prSet presAssocID="{1625D35B-DD67-453C-8CA5-9E8DA0E2AA5E}" presName="desBackupRightNorm" presStyleCnt="0"/>
      <dgm:spPr/>
    </dgm:pt>
    <dgm:pt modelId="{C6E7FF01-BC7C-4FD1-9941-2A93E5E877B8}" type="pres">
      <dgm:prSet presAssocID="{73D640E2-8C74-497F-B7BD-1924AD3DEBF9}" presName="desSpace" presStyleCnt="0"/>
      <dgm:spPr/>
    </dgm:pt>
    <dgm:pt modelId="{6ABCA353-33A2-4D8A-A94E-62F0ED7F4B76}" type="pres">
      <dgm:prSet presAssocID="{D049E35C-4371-4A28-A06B-AE4BC2A02E26}" presName="parComposite" presStyleCnt="0"/>
      <dgm:spPr/>
    </dgm:pt>
    <dgm:pt modelId="{EC27BF6B-2698-424C-A22F-8A09FB67DA9C}" type="pres">
      <dgm:prSet presAssocID="{D049E35C-4371-4A28-A06B-AE4BC2A02E26}" presName="parBigCircle" presStyleLbl="node0" presStyleIdx="1" presStyleCnt="5"/>
      <dgm:spPr/>
    </dgm:pt>
    <dgm:pt modelId="{FA7A4549-8C61-46E3-A1B2-BC668A1867BF}" type="pres">
      <dgm:prSet presAssocID="{D049E35C-4371-4A28-A06B-AE4BC2A02E26}" presName="parTx" presStyleLbl="revTx" presStyleIdx="3" presStyleCnt="9"/>
      <dgm:spPr/>
      <dgm:t>
        <a:bodyPr/>
        <a:lstStyle/>
        <a:p>
          <a:endParaRPr lang="pt-BR"/>
        </a:p>
      </dgm:t>
    </dgm:pt>
    <dgm:pt modelId="{70FB8D87-7F32-4068-94D1-5C6922156E21}" type="pres">
      <dgm:prSet presAssocID="{D049E35C-4371-4A28-A06B-AE4BC2A02E26}" presName="bSpace" presStyleCnt="0"/>
      <dgm:spPr/>
    </dgm:pt>
    <dgm:pt modelId="{9C1708DE-9A91-4880-B080-051DD8A8BC29}" type="pres">
      <dgm:prSet presAssocID="{D049E35C-4371-4A28-A06B-AE4BC2A02E26}" presName="parBackupNorm" presStyleCnt="0"/>
      <dgm:spPr/>
    </dgm:pt>
    <dgm:pt modelId="{CA3C87F4-B13D-4C34-9F9F-A84F52CEE087}" type="pres">
      <dgm:prSet presAssocID="{16DA0F9F-E0BC-490B-AC49-43B3F0B0E825}" presName="parSpace" presStyleCnt="0"/>
      <dgm:spPr/>
    </dgm:pt>
    <dgm:pt modelId="{785E837B-67E7-406B-97C3-E7BFF6DA2088}" type="pres">
      <dgm:prSet presAssocID="{04B87CE9-1D09-4E9C-8079-DB44AB5B1D77}" presName="parComposite" presStyleCnt="0"/>
      <dgm:spPr/>
    </dgm:pt>
    <dgm:pt modelId="{922358EC-A307-4EA2-A6CF-9465DE6694B0}" type="pres">
      <dgm:prSet presAssocID="{04B87CE9-1D09-4E9C-8079-DB44AB5B1D77}" presName="parBigCircle" presStyleLbl="node0" presStyleIdx="2" presStyleCnt="5"/>
      <dgm:spPr/>
    </dgm:pt>
    <dgm:pt modelId="{70399F71-E917-4C08-B8BC-403687679920}" type="pres">
      <dgm:prSet presAssocID="{04B87CE9-1D09-4E9C-8079-DB44AB5B1D77}" presName="parTx" presStyleLbl="revTx" presStyleIdx="4" presStyleCnt="9"/>
      <dgm:spPr/>
      <dgm:t>
        <a:bodyPr/>
        <a:lstStyle/>
        <a:p>
          <a:endParaRPr lang="pt-BR"/>
        </a:p>
      </dgm:t>
    </dgm:pt>
    <dgm:pt modelId="{216D1E90-4B40-4FBC-9F2C-D59DBF272ECB}" type="pres">
      <dgm:prSet presAssocID="{04B87CE9-1D09-4E9C-8079-DB44AB5B1D77}" presName="bSpace" presStyleCnt="0"/>
      <dgm:spPr/>
    </dgm:pt>
    <dgm:pt modelId="{816D1894-0920-4A8F-AAF8-C0CD7CAE5D32}" type="pres">
      <dgm:prSet presAssocID="{04B87CE9-1D09-4E9C-8079-DB44AB5B1D77}" presName="parBackupNorm" presStyleCnt="0"/>
      <dgm:spPr/>
    </dgm:pt>
    <dgm:pt modelId="{7ADDD8A7-F716-4577-9466-1AEC7566D38A}" type="pres">
      <dgm:prSet presAssocID="{E32D66AA-6F52-4BDC-9478-0BCB57865BE3}" presName="parSpace" presStyleCnt="0"/>
      <dgm:spPr/>
    </dgm:pt>
    <dgm:pt modelId="{26CC635B-4355-4EEC-B248-D62951DD52F0}" type="pres">
      <dgm:prSet presAssocID="{E1F151CC-F0F8-418A-9BE1-C1C186D50021}" presName="parComposite" presStyleCnt="0"/>
      <dgm:spPr/>
    </dgm:pt>
    <dgm:pt modelId="{C4DC172D-44A2-479D-86DF-162010D3B347}" type="pres">
      <dgm:prSet presAssocID="{E1F151CC-F0F8-418A-9BE1-C1C186D50021}" presName="parBigCircle" presStyleLbl="node0" presStyleIdx="3" presStyleCnt="5"/>
      <dgm:spPr/>
    </dgm:pt>
    <dgm:pt modelId="{031DBD5C-9C32-47B4-9604-A22B5FC275E4}" type="pres">
      <dgm:prSet presAssocID="{E1F151CC-F0F8-418A-9BE1-C1C186D50021}" presName="parTx" presStyleLbl="revTx" presStyleIdx="5" presStyleCnt="9"/>
      <dgm:spPr/>
      <dgm:t>
        <a:bodyPr/>
        <a:lstStyle/>
        <a:p>
          <a:endParaRPr lang="pt-BR"/>
        </a:p>
      </dgm:t>
    </dgm:pt>
    <dgm:pt modelId="{4F2C9689-7BEE-4912-886C-636FA9D7B206}" type="pres">
      <dgm:prSet presAssocID="{E1F151CC-F0F8-418A-9BE1-C1C186D50021}" presName="bSpace" presStyleCnt="0"/>
      <dgm:spPr/>
    </dgm:pt>
    <dgm:pt modelId="{FF609064-079D-4EE0-A37A-072699688285}" type="pres">
      <dgm:prSet presAssocID="{E1F151CC-F0F8-418A-9BE1-C1C186D50021}" presName="parBackupNorm" presStyleCnt="0"/>
      <dgm:spPr/>
    </dgm:pt>
    <dgm:pt modelId="{BB04612D-FCCC-436A-9D08-E10054476947}" type="pres">
      <dgm:prSet presAssocID="{FB0B8E86-FD37-40D0-A8EF-AE8D6690E634}" presName="parSpace" presStyleCnt="0"/>
      <dgm:spPr/>
    </dgm:pt>
    <dgm:pt modelId="{F4748E60-A929-4D4B-8053-930FFF4585CD}" type="pres">
      <dgm:prSet presAssocID="{9242C305-999B-47CB-90DE-ED1E4EDF8B32}" presName="desBackupLeftNorm" presStyleCnt="0"/>
      <dgm:spPr/>
    </dgm:pt>
    <dgm:pt modelId="{E33ECF8B-7417-4F0E-87D5-4148FFDEB6CD}" type="pres">
      <dgm:prSet presAssocID="{9242C305-999B-47CB-90DE-ED1E4EDF8B32}" presName="desComposite" presStyleCnt="0"/>
      <dgm:spPr/>
    </dgm:pt>
    <dgm:pt modelId="{36A9FA53-A3FE-4574-9181-0BAE5F81B1A4}" type="pres">
      <dgm:prSet presAssocID="{9242C305-999B-47CB-90DE-ED1E4EDF8B32}" presName="desCircle" presStyleLbl="node1" presStyleIdx="1" presStyleCnt="2"/>
      <dgm:spPr/>
    </dgm:pt>
    <dgm:pt modelId="{21329396-7A8A-4775-8CAD-A056A3E8D735}" type="pres">
      <dgm:prSet presAssocID="{9242C305-999B-47CB-90DE-ED1E4EDF8B32}" presName="chTx" presStyleLbl="revTx" presStyleIdx="6" presStyleCnt="9"/>
      <dgm:spPr/>
      <dgm:t>
        <a:bodyPr/>
        <a:lstStyle/>
        <a:p>
          <a:endParaRPr lang="pt-BR"/>
        </a:p>
      </dgm:t>
    </dgm:pt>
    <dgm:pt modelId="{AE95F59D-1029-46E3-BDD4-BBE2B6B6ED51}" type="pres">
      <dgm:prSet presAssocID="{9242C305-999B-47CB-90DE-ED1E4EDF8B32}" presName="desTx" presStyleLbl="revTx" presStyleIdx="7" presStyleCnt="9">
        <dgm:presLayoutVars>
          <dgm:bulletEnabled val="1"/>
        </dgm:presLayoutVars>
      </dgm:prSet>
      <dgm:spPr/>
    </dgm:pt>
    <dgm:pt modelId="{3EFB460D-2179-4DAA-ABCF-8F8840197709}" type="pres">
      <dgm:prSet presAssocID="{9242C305-999B-47CB-90DE-ED1E4EDF8B32}" presName="desBackupRightNorm" presStyleCnt="0"/>
      <dgm:spPr/>
    </dgm:pt>
    <dgm:pt modelId="{17AE3467-FAB9-4902-B306-D5AC5F1E5889}" type="pres">
      <dgm:prSet presAssocID="{90D6A88D-B658-4BBA-8C86-69E853D9BB4B}" presName="desSpace" presStyleCnt="0"/>
      <dgm:spPr/>
    </dgm:pt>
    <dgm:pt modelId="{3A7AB04C-D2A1-4549-B26B-1557577A7DE4}" type="pres">
      <dgm:prSet presAssocID="{40E47F43-0148-4C52-8BA5-F16E650D5DF2}" presName="parComposite" presStyleCnt="0"/>
      <dgm:spPr/>
    </dgm:pt>
    <dgm:pt modelId="{9E8B0514-D986-4076-8BDC-06A23B496E51}" type="pres">
      <dgm:prSet presAssocID="{40E47F43-0148-4C52-8BA5-F16E650D5DF2}" presName="parBigCircle" presStyleLbl="node0" presStyleIdx="4" presStyleCnt="5"/>
      <dgm:spPr/>
    </dgm:pt>
    <dgm:pt modelId="{11F8A910-9319-4A86-9876-EAE9F2B21483}" type="pres">
      <dgm:prSet presAssocID="{40E47F43-0148-4C52-8BA5-F16E650D5DF2}" presName="parTx" presStyleLbl="revTx" presStyleIdx="8" presStyleCnt="9"/>
      <dgm:spPr/>
      <dgm:t>
        <a:bodyPr/>
        <a:lstStyle/>
        <a:p>
          <a:endParaRPr lang="pt-BR"/>
        </a:p>
      </dgm:t>
    </dgm:pt>
    <dgm:pt modelId="{DA1281CC-41C9-4248-AC65-4A44097D4875}" type="pres">
      <dgm:prSet presAssocID="{40E47F43-0148-4C52-8BA5-F16E650D5DF2}" presName="bSpace" presStyleCnt="0"/>
      <dgm:spPr/>
    </dgm:pt>
    <dgm:pt modelId="{87C37831-64D8-44E8-90E5-CD76A8158A3C}" type="pres">
      <dgm:prSet presAssocID="{40E47F43-0148-4C52-8BA5-F16E650D5DF2}" presName="parBackupNorm" presStyleCnt="0"/>
      <dgm:spPr/>
    </dgm:pt>
    <dgm:pt modelId="{98D96BED-F4E8-4B2A-8974-0204003AB9DC}" type="pres">
      <dgm:prSet presAssocID="{EA33E124-D5A5-4236-90D1-AFCB1E38DAC6}" presName="parSpace" presStyleCnt="0"/>
      <dgm:spPr/>
    </dgm:pt>
  </dgm:ptLst>
  <dgm:cxnLst>
    <dgm:cxn modelId="{31B7B870-28ED-45BD-B67F-333E050FEACC}" type="presOf" srcId="{9242C305-999B-47CB-90DE-ED1E4EDF8B32}" destId="{21329396-7A8A-4775-8CAD-A056A3E8D735}" srcOrd="0" destOrd="0" presId="urn:microsoft.com/office/officeart/2008/layout/CircleAccentTimeline"/>
    <dgm:cxn modelId="{61C7F93F-7276-485F-B948-70CC0D54BB76}" type="presOf" srcId="{E1F151CC-F0F8-418A-9BE1-C1C186D50021}" destId="{031DBD5C-9C32-47B4-9604-A22B5FC275E4}" srcOrd="0" destOrd="0" presId="urn:microsoft.com/office/officeart/2008/layout/CircleAccentTimeline"/>
    <dgm:cxn modelId="{9B99865C-28F5-4651-9678-864F1D5929F3}" srcId="{E1F151CC-F0F8-418A-9BE1-C1C186D50021}" destId="{9242C305-999B-47CB-90DE-ED1E4EDF8B32}" srcOrd="0" destOrd="0" parTransId="{12C91ED4-4146-45ED-87A8-70C2C7ADCAB0}" sibTransId="{90D6A88D-B658-4BBA-8C86-69E853D9BB4B}"/>
    <dgm:cxn modelId="{19CDDD6B-F76A-470D-A6EE-9BBFE1D2B6B9}" type="presOf" srcId="{28169313-A954-443B-B52D-9DC864B834BF}" destId="{5AA1D06E-B876-4BC7-8A2B-AFA65A6192C0}" srcOrd="0" destOrd="0" presId="urn:microsoft.com/office/officeart/2008/layout/CircleAccentTimeline"/>
    <dgm:cxn modelId="{9645C489-094A-427A-A95C-C56FA84BA924}" srcId="{C7BDCAA0-568F-4BEC-8A42-882E8773A685}" destId="{04B87CE9-1D09-4E9C-8079-DB44AB5B1D77}" srcOrd="2" destOrd="0" parTransId="{5E1CCBE9-A3AA-4E60-B66D-0539699BD312}" sibTransId="{E32D66AA-6F52-4BDC-9478-0BCB57865BE3}"/>
    <dgm:cxn modelId="{6677AF38-6951-4EFD-AF1E-460A785A0886}" type="presOf" srcId="{C7BDCAA0-568F-4BEC-8A42-882E8773A685}" destId="{59AF401D-6BA8-4911-A23F-ADD2718E471C}" srcOrd="0" destOrd="0" presId="urn:microsoft.com/office/officeart/2008/layout/CircleAccentTimeline"/>
    <dgm:cxn modelId="{CA5D4781-BE5F-44A4-8D57-F6D47BA9C58F}" srcId="{C7BDCAA0-568F-4BEC-8A42-882E8773A685}" destId="{D049E35C-4371-4A28-A06B-AE4BC2A02E26}" srcOrd="1" destOrd="0" parTransId="{577F6B0A-1801-4392-BDDB-6568359F56DD}" sibTransId="{16DA0F9F-E0BC-490B-AC49-43B3F0B0E825}"/>
    <dgm:cxn modelId="{FBC878B6-A5C0-4356-90E8-E99441DF2CE7}" srcId="{C7BDCAA0-568F-4BEC-8A42-882E8773A685}" destId="{28169313-A954-443B-B52D-9DC864B834BF}" srcOrd="0" destOrd="0" parTransId="{AF245781-3119-4E7D-91DB-1D80DDB17541}" sibTransId="{7324ECAE-CB63-4718-95FB-012C57CC97D7}"/>
    <dgm:cxn modelId="{6727B98E-0238-4178-BCF1-66F65DF757BD}" srcId="{28169313-A954-443B-B52D-9DC864B834BF}" destId="{1625D35B-DD67-453C-8CA5-9E8DA0E2AA5E}" srcOrd="0" destOrd="0" parTransId="{F3CCC2AE-C432-430A-9026-811E57914E9F}" sibTransId="{73D640E2-8C74-497F-B7BD-1924AD3DEBF9}"/>
    <dgm:cxn modelId="{2DD43D3A-71B9-49C6-8857-FAAA2E19F5F5}" type="presOf" srcId="{D049E35C-4371-4A28-A06B-AE4BC2A02E26}" destId="{FA7A4549-8C61-46E3-A1B2-BC668A1867BF}" srcOrd="0" destOrd="0" presId="urn:microsoft.com/office/officeart/2008/layout/CircleAccentTimeline"/>
    <dgm:cxn modelId="{64674739-CD8F-47DD-AEC9-875E9E5D9192}" srcId="{C7BDCAA0-568F-4BEC-8A42-882E8773A685}" destId="{E1F151CC-F0F8-418A-9BE1-C1C186D50021}" srcOrd="3" destOrd="0" parTransId="{C7262052-5F0A-499E-B989-781F93F9DF42}" sibTransId="{FB0B8E86-FD37-40D0-A8EF-AE8D6690E634}"/>
    <dgm:cxn modelId="{0CCC325D-4786-4289-B76F-539FCE84CDFB}" type="presOf" srcId="{40E47F43-0148-4C52-8BA5-F16E650D5DF2}" destId="{11F8A910-9319-4A86-9876-EAE9F2B21483}" srcOrd="0" destOrd="0" presId="urn:microsoft.com/office/officeart/2008/layout/CircleAccentTimeline"/>
    <dgm:cxn modelId="{0ADEAD04-ED99-4B20-B3B6-49A2E4759AB7}" type="presOf" srcId="{04B87CE9-1D09-4E9C-8079-DB44AB5B1D77}" destId="{70399F71-E917-4C08-B8BC-403687679920}" srcOrd="0" destOrd="0" presId="urn:microsoft.com/office/officeart/2008/layout/CircleAccentTimeline"/>
    <dgm:cxn modelId="{EC2C14A2-4052-4346-BFFF-189EE96A2600}" srcId="{C7BDCAA0-568F-4BEC-8A42-882E8773A685}" destId="{40E47F43-0148-4C52-8BA5-F16E650D5DF2}" srcOrd="4" destOrd="0" parTransId="{093AF826-415A-4500-8498-D4650FB1F493}" sibTransId="{EA33E124-D5A5-4236-90D1-AFCB1E38DAC6}"/>
    <dgm:cxn modelId="{F2FA1797-9BC7-4F9C-8B6E-3BD081028FA9}" type="presOf" srcId="{1625D35B-DD67-453C-8CA5-9E8DA0E2AA5E}" destId="{12765F31-F0FC-4D6B-B8D8-095FA2D8CCB2}" srcOrd="0" destOrd="0" presId="urn:microsoft.com/office/officeart/2008/layout/CircleAccentTimeline"/>
    <dgm:cxn modelId="{84DCD1E4-1412-4EF0-9739-E2276D9E74E9}" type="presParOf" srcId="{59AF401D-6BA8-4911-A23F-ADD2718E471C}" destId="{49F13D0C-125B-4B5A-81B9-CA202E875858}" srcOrd="0" destOrd="0" presId="urn:microsoft.com/office/officeart/2008/layout/CircleAccentTimeline"/>
    <dgm:cxn modelId="{63730C49-A571-4FB8-A710-52EE13107806}" type="presParOf" srcId="{49F13D0C-125B-4B5A-81B9-CA202E875858}" destId="{AAA93CBE-AE5A-49EB-8287-9420F14D5359}" srcOrd="0" destOrd="0" presId="urn:microsoft.com/office/officeart/2008/layout/CircleAccentTimeline"/>
    <dgm:cxn modelId="{54E5AE20-0EDC-4D69-88D2-7C66DEB98DA8}" type="presParOf" srcId="{49F13D0C-125B-4B5A-81B9-CA202E875858}" destId="{5AA1D06E-B876-4BC7-8A2B-AFA65A6192C0}" srcOrd="1" destOrd="0" presId="urn:microsoft.com/office/officeart/2008/layout/CircleAccentTimeline"/>
    <dgm:cxn modelId="{0730CCFF-F8D8-4C71-A08B-F18C5162A6F0}" type="presParOf" srcId="{49F13D0C-125B-4B5A-81B9-CA202E875858}" destId="{419B3ACE-CD55-40F6-824C-42B791EEE394}" srcOrd="2" destOrd="0" presId="urn:microsoft.com/office/officeart/2008/layout/CircleAccentTimeline"/>
    <dgm:cxn modelId="{07C08BFC-0FD3-4195-8B89-CA9400AE3C57}" type="presParOf" srcId="{59AF401D-6BA8-4911-A23F-ADD2718E471C}" destId="{D8159BA4-F60C-4870-8F74-0F29F0DE28C2}" srcOrd="1" destOrd="0" presId="urn:microsoft.com/office/officeart/2008/layout/CircleAccentTimeline"/>
    <dgm:cxn modelId="{07B29E1A-19DA-4ED0-9C2E-0C7723DFB2EC}" type="presParOf" srcId="{59AF401D-6BA8-4911-A23F-ADD2718E471C}" destId="{629D2730-88F3-4C7B-A348-692160DD7A9D}" srcOrd="2" destOrd="0" presId="urn:microsoft.com/office/officeart/2008/layout/CircleAccentTimeline"/>
    <dgm:cxn modelId="{DB37C19E-EE0E-4533-98DE-6857D357CE11}" type="presParOf" srcId="{59AF401D-6BA8-4911-A23F-ADD2718E471C}" destId="{D68B0573-CAA6-4108-BE60-30939E7A064B}" srcOrd="3" destOrd="0" presId="urn:microsoft.com/office/officeart/2008/layout/CircleAccentTimeline"/>
    <dgm:cxn modelId="{140D75C3-EFDB-4D0E-BC8F-5173E7C1E99D}" type="presParOf" srcId="{59AF401D-6BA8-4911-A23F-ADD2718E471C}" destId="{8DC6729E-C3C7-4BDE-AF94-8612DA6CECE0}" srcOrd="4" destOrd="0" presId="urn:microsoft.com/office/officeart/2008/layout/CircleAccentTimeline"/>
    <dgm:cxn modelId="{228CB2B7-3928-4E2B-AD30-19E5F4782B44}" type="presParOf" srcId="{8DC6729E-C3C7-4BDE-AF94-8612DA6CECE0}" destId="{C09ED951-F7F9-4FEA-A688-D9AD1BEF06A1}" srcOrd="0" destOrd="0" presId="urn:microsoft.com/office/officeart/2008/layout/CircleAccentTimeline"/>
    <dgm:cxn modelId="{744A600B-569E-416B-BDFA-8FD9C855F2A2}" type="presParOf" srcId="{8DC6729E-C3C7-4BDE-AF94-8612DA6CECE0}" destId="{12765F31-F0FC-4D6B-B8D8-095FA2D8CCB2}" srcOrd="1" destOrd="0" presId="urn:microsoft.com/office/officeart/2008/layout/CircleAccentTimeline"/>
    <dgm:cxn modelId="{73A2147D-DD9F-40B1-AC2D-BFCF8766BEE2}" type="presParOf" srcId="{8DC6729E-C3C7-4BDE-AF94-8612DA6CECE0}" destId="{8F16AD27-C63A-4216-A363-17950902174B}" srcOrd="2" destOrd="0" presId="urn:microsoft.com/office/officeart/2008/layout/CircleAccentTimeline"/>
    <dgm:cxn modelId="{77CBAE9C-82E0-40DB-AC23-1D7375508864}" type="presParOf" srcId="{59AF401D-6BA8-4911-A23F-ADD2718E471C}" destId="{629B6595-DA89-4D46-BD8D-FE5988969D11}" srcOrd="5" destOrd="0" presId="urn:microsoft.com/office/officeart/2008/layout/CircleAccentTimeline"/>
    <dgm:cxn modelId="{87CA69C5-4AF1-4342-B1FA-0512EEE09AE5}" type="presParOf" srcId="{59AF401D-6BA8-4911-A23F-ADD2718E471C}" destId="{C6E7FF01-BC7C-4FD1-9941-2A93E5E877B8}" srcOrd="6" destOrd="0" presId="urn:microsoft.com/office/officeart/2008/layout/CircleAccentTimeline"/>
    <dgm:cxn modelId="{641B58C7-62FB-46F6-895B-D129B10DA90B}" type="presParOf" srcId="{59AF401D-6BA8-4911-A23F-ADD2718E471C}" destId="{6ABCA353-33A2-4D8A-A94E-62F0ED7F4B76}" srcOrd="7" destOrd="0" presId="urn:microsoft.com/office/officeart/2008/layout/CircleAccentTimeline"/>
    <dgm:cxn modelId="{B6D1D9D3-007B-469E-BBDD-04105748E2A9}" type="presParOf" srcId="{6ABCA353-33A2-4D8A-A94E-62F0ED7F4B76}" destId="{EC27BF6B-2698-424C-A22F-8A09FB67DA9C}" srcOrd="0" destOrd="0" presId="urn:microsoft.com/office/officeart/2008/layout/CircleAccentTimeline"/>
    <dgm:cxn modelId="{B908FB84-A6FE-49B5-82B6-22B29524F5B8}" type="presParOf" srcId="{6ABCA353-33A2-4D8A-A94E-62F0ED7F4B76}" destId="{FA7A4549-8C61-46E3-A1B2-BC668A1867BF}" srcOrd="1" destOrd="0" presId="urn:microsoft.com/office/officeart/2008/layout/CircleAccentTimeline"/>
    <dgm:cxn modelId="{1BAE833E-7F44-46BA-9B9A-5E6625C59E5D}" type="presParOf" srcId="{6ABCA353-33A2-4D8A-A94E-62F0ED7F4B76}" destId="{70FB8D87-7F32-4068-94D1-5C6922156E21}" srcOrd="2" destOrd="0" presId="urn:microsoft.com/office/officeart/2008/layout/CircleAccentTimeline"/>
    <dgm:cxn modelId="{EEB6CE7E-1F0E-48E1-B7FC-9A8F94636E38}" type="presParOf" srcId="{59AF401D-6BA8-4911-A23F-ADD2718E471C}" destId="{9C1708DE-9A91-4880-B080-051DD8A8BC29}" srcOrd="8" destOrd="0" presId="urn:microsoft.com/office/officeart/2008/layout/CircleAccentTimeline"/>
    <dgm:cxn modelId="{EC6B3A9A-AABA-43E6-B2CB-0FEFE9248E32}" type="presParOf" srcId="{59AF401D-6BA8-4911-A23F-ADD2718E471C}" destId="{CA3C87F4-B13D-4C34-9F9F-A84F52CEE087}" srcOrd="9" destOrd="0" presId="urn:microsoft.com/office/officeart/2008/layout/CircleAccentTimeline"/>
    <dgm:cxn modelId="{7B3544EC-149F-4492-9D66-3718BAD300AC}" type="presParOf" srcId="{59AF401D-6BA8-4911-A23F-ADD2718E471C}" destId="{785E837B-67E7-406B-97C3-E7BFF6DA2088}" srcOrd="10" destOrd="0" presId="urn:microsoft.com/office/officeart/2008/layout/CircleAccentTimeline"/>
    <dgm:cxn modelId="{0C395CF3-3420-4523-A945-86C00418B2F5}" type="presParOf" srcId="{785E837B-67E7-406B-97C3-E7BFF6DA2088}" destId="{922358EC-A307-4EA2-A6CF-9465DE6694B0}" srcOrd="0" destOrd="0" presId="urn:microsoft.com/office/officeart/2008/layout/CircleAccentTimeline"/>
    <dgm:cxn modelId="{5509BF37-99AE-4977-96FF-5CB5A69F60A9}" type="presParOf" srcId="{785E837B-67E7-406B-97C3-E7BFF6DA2088}" destId="{70399F71-E917-4C08-B8BC-403687679920}" srcOrd="1" destOrd="0" presId="urn:microsoft.com/office/officeart/2008/layout/CircleAccentTimeline"/>
    <dgm:cxn modelId="{113E07BA-A9DB-41BF-8539-9E31B5940E4B}" type="presParOf" srcId="{785E837B-67E7-406B-97C3-E7BFF6DA2088}" destId="{216D1E90-4B40-4FBC-9F2C-D59DBF272ECB}" srcOrd="2" destOrd="0" presId="urn:microsoft.com/office/officeart/2008/layout/CircleAccentTimeline"/>
    <dgm:cxn modelId="{7B5A81F5-584E-443F-B39B-948154045A2E}" type="presParOf" srcId="{59AF401D-6BA8-4911-A23F-ADD2718E471C}" destId="{816D1894-0920-4A8F-AAF8-C0CD7CAE5D32}" srcOrd="11" destOrd="0" presId="urn:microsoft.com/office/officeart/2008/layout/CircleAccentTimeline"/>
    <dgm:cxn modelId="{B997F8A6-B6BE-4700-9B80-AB1642B0B5E6}" type="presParOf" srcId="{59AF401D-6BA8-4911-A23F-ADD2718E471C}" destId="{7ADDD8A7-F716-4577-9466-1AEC7566D38A}" srcOrd="12" destOrd="0" presId="urn:microsoft.com/office/officeart/2008/layout/CircleAccentTimeline"/>
    <dgm:cxn modelId="{49FA7516-CC9F-4012-91F5-46191DADC85C}" type="presParOf" srcId="{59AF401D-6BA8-4911-A23F-ADD2718E471C}" destId="{26CC635B-4355-4EEC-B248-D62951DD52F0}" srcOrd="13" destOrd="0" presId="urn:microsoft.com/office/officeart/2008/layout/CircleAccentTimeline"/>
    <dgm:cxn modelId="{2C370606-957A-4E48-A038-C2F5A3820619}" type="presParOf" srcId="{26CC635B-4355-4EEC-B248-D62951DD52F0}" destId="{C4DC172D-44A2-479D-86DF-162010D3B347}" srcOrd="0" destOrd="0" presId="urn:microsoft.com/office/officeart/2008/layout/CircleAccentTimeline"/>
    <dgm:cxn modelId="{EB3CA61A-A900-43CE-A72A-26B78C1EE659}" type="presParOf" srcId="{26CC635B-4355-4EEC-B248-D62951DD52F0}" destId="{031DBD5C-9C32-47B4-9604-A22B5FC275E4}" srcOrd="1" destOrd="0" presId="urn:microsoft.com/office/officeart/2008/layout/CircleAccentTimeline"/>
    <dgm:cxn modelId="{9595FBC6-1BE8-4C8D-800C-E932D16BE8C4}" type="presParOf" srcId="{26CC635B-4355-4EEC-B248-D62951DD52F0}" destId="{4F2C9689-7BEE-4912-886C-636FA9D7B206}" srcOrd="2" destOrd="0" presId="urn:microsoft.com/office/officeart/2008/layout/CircleAccentTimeline"/>
    <dgm:cxn modelId="{FE7552FD-CA16-4BF3-B6E6-CE4E88B4C187}" type="presParOf" srcId="{59AF401D-6BA8-4911-A23F-ADD2718E471C}" destId="{FF609064-079D-4EE0-A37A-072699688285}" srcOrd="14" destOrd="0" presId="urn:microsoft.com/office/officeart/2008/layout/CircleAccentTimeline"/>
    <dgm:cxn modelId="{D4346EBB-FFBA-436F-831F-E7C176CFB4AA}" type="presParOf" srcId="{59AF401D-6BA8-4911-A23F-ADD2718E471C}" destId="{BB04612D-FCCC-436A-9D08-E10054476947}" srcOrd="15" destOrd="0" presId="urn:microsoft.com/office/officeart/2008/layout/CircleAccentTimeline"/>
    <dgm:cxn modelId="{390CE9E8-76D4-4FB5-86EB-DA867342DF1A}" type="presParOf" srcId="{59AF401D-6BA8-4911-A23F-ADD2718E471C}" destId="{F4748E60-A929-4D4B-8053-930FFF4585CD}" srcOrd="16" destOrd="0" presId="urn:microsoft.com/office/officeart/2008/layout/CircleAccentTimeline"/>
    <dgm:cxn modelId="{E9A67CBB-5F81-499A-8BD1-DBD565E4DA46}" type="presParOf" srcId="{59AF401D-6BA8-4911-A23F-ADD2718E471C}" destId="{E33ECF8B-7417-4F0E-87D5-4148FFDEB6CD}" srcOrd="17" destOrd="0" presId="urn:microsoft.com/office/officeart/2008/layout/CircleAccentTimeline"/>
    <dgm:cxn modelId="{C6677BBC-2D18-4DF9-BB0D-0FEEEDAE147F}" type="presParOf" srcId="{E33ECF8B-7417-4F0E-87D5-4148FFDEB6CD}" destId="{36A9FA53-A3FE-4574-9181-0BAE5F81B1A4}" srcOrd="0" destOrd="0" presId="urn:microsoft.com/office/officeart/2008/layout/CircleAccentTimeline"/>
    <dgm:cxn modelId="{3703CF72-2084-41A5-8725-66723AB353F9}" type="presParOf" srcId="{E33ECF8B-7417-4F0E-87D5-4148FFDEB6CD}" destId="{21329396-7A8A-4775-8CAD-A056A3E8D735}" srcOrd="1" destOrd="0" presId="urn:microsoft.com/office/officeart/2008/layout/CircleAccentTimeline"/>
    <dgm:cxn modelId="{C3B46370-1753-4D3D-A736-37F246911FBA}" type="presParOf" srcId="{E33ECF8B-7417-4F0E-87D5-4148FFDEB6CD}" destId="{AE95F59D-1029-46E3-BDD4-BBE2B6B6ED51}" srcOrd="2" destOrd="0" presId="urn:microsoft.com/office/officeart/2008/layout/CircleAccentTimeline"/>
    <dgm:cxn modelId="{D8D9FED7-DAA7-469F-90F7-F73C007552BF}" type="presParOf" srcId="{59AF401D-6BA8-4911-A23F-ADD2718E471C}" destId="{3EFB460D-2179-4DAA-ABCF-8F8840197709}" srcOrd="18" destOrd="0" presId="urn:microsoft.com/office/officeart/2008/layout/CircleAccentTimeline"/>
    <dgm:cxn modelId="{CC0A311E-CAFB-4796-81CD-164778F5EA9F}" type="presParOf" srcId="{59AF401D-6BA8-4911-A23F-ADD2718E471C}" destId="{17AE3467-FAB9-4902-B306-D5AC5F1E5889}" srcOrd="19" destOrd="0" presId="urn:microsoft.com/office/officeart/2008/layout/CircleAccentTimeline"/>
    <dgm:cxn modelId="{115808B6-7327-4F1B-BA17-D22FAF4C0E30}" type="presParOf" srcId="{59AF401D-6BA8-4911-A23F-ADD2718E471C}" destId="{3A7AB04C-D2A1-4549-B26B-1557577A7DE4}" srcOrd="20" destOrd="0" presId="urn:microsoft.com/office/officeart/2008/layout/CircleAccentTimeline"/>
    <dgm:cxn modelId="{C4B0188F-3C8A-479E-A32D-8DC0226F6629}" type="presParOf" srcId="{3A7AB04C-D2A1-4549-B26B-1557577A7DE4}" destId="{9E8B0514-D986-4076-8BDC-06A23B496E51}" srcOrd="0" destOrd="0" presId="urn:microsoft.com/office/officeart/2008/layout/CircleAccentTimeline"/>
    <dgm:cxn modelId="{2309DFF8-25A8-4E4D-963C-F439FBD05399}" type="presParOf" srcId="{3A7AB04C-D2A1-4549-B26B-1557577A7DE4}" destId="{11F8A910-9319-4A86-9876-EAE9F2B21483}" srcOrd="1" destOrd="0" presId="urn:microsoft.com/office/officeart/2008/layout/CircleAccentTimeline"/>
    <dgm:cxn modelId="{A2FF98F7-3BEB-4FC1-ACEF-CAD7BA0BAC50}" type="presParOf" srcId="{3A7AB04C-D2A1-4549-B26B-1557577A7DE4}" destId="{DA1281CC-41C9-4248-AC65-4A44097D4875}" srcOrd="2" destOrd="0" presId="urn:microsoft.com/office/officeart/2008/layout/CircleAccentTimeline"/>
    <dgm:cxn modelId="{764841B7-1E97-4B4B-BEF0-F6366C37123D}" type="presParOf" srcId="{59AF401D-6BA8-4911-A23F-ADD2718E471C}" destId="{87C37831-64D8-44E8-90E5-CD76A8158A3C}" srcOrd="21" destOrd="0" presId="urn:microsoft.com/office/officeart/2008/layout/CircleAccentTimeline"/>
    <dgm:cxn modelId="{B144B819-7FFA-42E2-A46E-8F252494C682}" type="presParOf" srcId="{59AF401D-6BA8-4911-A23F-ADD2718E471C}" destId="{98D96BED-F4E8-4B2A-8974-0204003AB9DC}" srcOrd="2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C69F3-64B9-458E-8434-63AC9CBD294E}">
      <dsp:nvSpPr>
        <dsp:cNvPr id="0" name=""/>
        <dsp:cNvSpPr/>
      </dsp:nvSpPr>
      <dsp:spPr>
        <a:xfrm>
          <a:off x="0" y="0"/>
          <a:ext cx="76328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C0A80-3046-4C1B-B475-9C2957C7704E}">
      <dsp:nvSpPr>
        <dsp:cNvPr id="0" name=""/>
        <dsp:cNvSpPr/>
      </dsp:nvSpPr>
      <dsp:spPr>
        <a:xfrm>
          <a:off x="0" y="0"/>
          <a:ext cx="1526569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4700" kern="1200" dirty="0" smtClean="0"/>
            <a:t>Características: </a:t>
          </a:r>
          <a:endParaRPr lang="pt-BR" sz="4700" kern="1200" dirty="0"/>
        </a:p>
      </dsp:txBody>
      <dsp:txXfrm>
        <a:off x="0" y="0"/>
        <a:ext cx="1526569" cy="4064000"/>
      </dsp:txXfrm>
    </dsp:sp>
    <dsp:sp modelId="{721B3824-87C3-4BB8-8855-5A49D951E20D}">
      <dsp:nvSpPr>
        <dsp:cNvPr id="0" name=""/>
        <dsp:cNvSpPr/>
      </dsp:nvSpPr>
      <dsp:spPr>
        <a:xfrm>
          <a:off x="1641062" y="38298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100" kern="1200" smtClean="0"/>
            <a:t>Redução do tamanho do setor público; </a:t>
          </a:r>
          <a:endParaRPr lang="pt-BR" altLang="pt-BR" sz="2100" kern="1200" dirty="0" smtClean="0"/>
        </a:p>
      </dsp:txBody>
      <dsp:txXfrm>
        <a:off x="1641062" y="38298"/>
        <a:ext cx="5991785" cy="765968"/>
      </dsp:txXfrm>
    </dsp:sp>
    <dsp:sp modelId="{67E3190A-D007-4583-88B7-CCFB698A91C4}">
      <dsp:nvSpPr>
        <dsp:cNvPr id="0" name=""/>
        <dsp:cNvSpPr/>
      </dsp:nvSpPr>
      <dsp:spPr>
        <a:xfrm>
          <a:off x="1526569" y="804267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A4D2E-400D-48BA-A52E-4D1ECB202538}">
      <dsp:nvSpPr>
        <dsp:cNvPr id="0" name=""/>
        <dsp:cNvSpPr/>
      </dsp:nvSpPr>
      <dsp:spPr>
        <a:xfrm>
          <a:off x="1641062" y="842565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100" kern="1200" smtClean="0"/>
            <a:t>Maior autonomia e responsabilidade dos gestores (agência); </a:t>
          </a:r>
          <a:endParaRPr lang="pt-BR" altLang="pt-BR" sz="2100" kern="1200" dirty="0" smtClean="0"/>
        </a:p>
      </dsp:txBody>
      <dsp:txXfrm>
        <a:off x="1641062" y="842565"/>
        <a:ext cx="5991785" cy="765968"/>
      </dsp:txXfrm>
    </dsp:sp>
    <dsp:sp modelId="{92874EDC-4403-4132-831B-7DA0603A1406}">
      <dsp:nvSpPr>
        <dsp:cNvPr id="0" name=""/>
        <dsp:cNvSpPr/>
      </dsp:nvSpPr>
      <dsp:spPr>
        <a:xfrm>
          <a:off x="1526569" y="1608534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07659-D98C-466E-AAE2-BA8932900179}">
      <dsp:nvSpPr>
        <dsp:cNvPr id="0" name=""/>
        <dsp:cNvSpPr/>
      </dsp:nvSpPr>
      <dsp:spPr>
        <a:xfrm>
          <a:off x="1641062" y="1646832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100" i="1" kern="1200" smtClean="0"/>
            <a:t>Empowerment</a:t>
          </a:r>
          <a:r>
            <a:rPr lang="pt-BR" altLang="pt-BR" sz="2100" kern="1200" smtClean="0"/>
            <a:t> (delegação e descentralização); </a:t>
          </a:r>
          <a:endParaRPr lang="pt-BR" altLang="pt-BR" sz="2100" kern="1200" dirty="0" smtClean="0"/>
        </a:p>
      </dsp:txBody>
      <dsp:txXfrm>
        <a:off x="1641062" y="1646832"/>
        <a:ext cx="5991785" cy="765968"/>
      </dsp:txXfrm>
    </dsp:sp>
    <dsp:sp modelId="{52473D91-E371-49A9-85ED-2CAA9E54F264}">
      <dsp:nvSpPr>
        <dsp:cNvPr id="0" name=""/>
        <dsp:cNvSpPr/>
      </dsp:nvSpPr>
      <dsp:spPr>
        <a:xfrm>
          <a:off x="1526569" y="2412801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63EE8-C005-4DBA-BE6C-5A231E16576D}">
      <dsp:nvSpPr>
        <dsp:cNvPr id="0" name=""/>
        <dsp:cNvSpPr/>
      </dsp:nvSpPr>
      <dsp:spPr>
        <a:xfrm>
          <a:off x="1641062" y="2451099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100" kern="1200" smtClean="0"/>
            <a:t>Reengenharia; </a:t>
          </a:r>
          <a:endParaRPr lang="pt-BR" altLang="pt-BR" sz="2100" kern="1200" dirty="0" smtClean="0"/>
        </a:p>
      </dsp:txBody>
      <dsp:txXfrm>
        <a:off x="1641062" y="2451099"/>
        <a:ext cx="5991785" cy="765968"/>
      </dsp:txXfrm>
    </dsp:sp>
    <dsp:sp modelId="{7D06826A-490A-444F-A4DE-66DEDA86509E}">
      <dsp:nvSpPr>
        <dsp:cNvPr id="0" name=""/>
        <dsp:cNvSpPr/>
      </dsp:nvSpPr>
      <dsp:spPr>
        <a:xfrm>
          <a:off x="1526569" y="3217068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37ADE-32BD-473C-AF6D-1671C39E005B}">
      <dsp:nvSpPr>
        <dsp:cNvPr id="0" name=""/>
        <dsp:cNvSpPr/>
      </dsp:nvSpPr>
      <dsp:spPr>
        <a:xfrm>
          <a:off x="1641062" y="3255367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100" kern="1200" smtClean="0"/>
            <a:t>Ênfase nos resultados e na necessidade de serem medidos (indicadores de avaliação); </a:t>
          </a:r>
          <a:endParaRPr lang="pt-BR" altLang="pt-BR" sz="2100" kern="1200" dirty="0" smtClean="0"/>
        </a:p>
      </dsp:txBody>
      <dsp:txXfrm>
        <a:off x="1641062" y="3255367"/>
        <a:ext cx="5991785" cy="765968"/>
      </dsp:txXfrm>
    </dsp:sp>
    <dsp:sp modelId="{1BA29D70-2F2E-46A2-92DE-CF8E3705D3AF}">
      <dsp:nvSpPr>
        <dsp:cNvPr id="0" name=""/>
        <dsp:cNvSpPr/>
      </dsp:nvSpPr>
      <dsp:spPr>
        <a:xfrm>
          <a:off x="1526569" y="4021335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58C7B-26E6-4D93-9F9B-07E37586BF97}">
      <dsp:nvSpPr>
        <dsp:cNvPr id="0" name=""/>
        <dsp:cNvSpPr/>
      </dsp:nvSpPr>
      <dsp:spPr>
        <a:xfrm>
          <a:off x="0" y="318695"/>
          <a:ext cx="6624735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719" tIns="416560" rIns="6297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Finalidade:</a:t>
          </a:r>
          <a:endParaRPr lang="pt-BR" sz="1800" b="1" kern="1200" dirty="0">
            <a:solidFill>
              <a:schemeClr val="tx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Melhoria da gestão</a:t>
          </a:r>
          <a:endParaRPr lang="pt-BR" sz="1800" b="1" kern="1200" dirty="0">
            <a:solidFill>
              <a:schemeClr val="tx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Foco no resultado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0" y="318695"/>
        <a:ext cx="6624735" cy="1386000"/>
      </dsp:txXfrm>
    </dsp:sp>
    <dsp:sp modelId="{409C3E5B-441E-4631-8EDA-678E25772BF0}">
      <dsp:nvSpPr>
        <dsp:cNvPr id="0" name=""/>
        <dsp:cNvSpPr/>
      </dsp:nvSpPr>
      <dsp:spPr>
        <a:xfrm>
          <a:off x="405292" y="23495"/>
          <a:ext cx="6507905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677" tIns="0" rIns="214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1999 - Programa de Qualidade no Serviço Público - PQSP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34113" y="52316"/>
        <a:ext cx="6450263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58C7B-26E6-4D93-9F9B-07E37586BF97}">
      <dsp:nvSpPr>
        <dsp:cNvPr id="0" name=""/>
        <dsp:cNvSpPr/>
      </dsp:nvSpPr>
      <dsp:spPr>
        <a:xfrm>
          <a:off x="0" y="240021"/>
          <a:ext cx="6624735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719" tIns="104140" rIns="6297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Ser essencialmente público</a:t>
          </a:r>
          <a:endParaRPr lang="pt-B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Ser contemporâneo</a:t>
          </a:r>
          <a:endParaRPr lang="pt-B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Voltado para a disposição de resultados para a sociedade</a:t>
          </a:r>
          <a:endParaRPr lang="pt-B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Ser federativo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0" y="240021"/>
        <a:ext cx="6624735" cy="1915200"/>
      </dsp:txXfrm>
    </dsp:sp>
    <dsp:sp modelId="{409C3E5B-441E-4631-8EDA-678E25772BF0}">
      <dsp:nvSpPr>
        <dsp:cNvPr id="0" name=""/>
        <dsp:cNvSpPr/>
      </dsp:nvSpPr>
      <dsp:spPr>
        <a:xfrm>
          <a:off x="405688" y="3861"/>
          <a:ext cx="5396683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677" tIns="0" rIns="214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2005 – Programa Nacional de Gestão Pública e Desburucratização - GesPública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28745" y="26918"/>
        <a:ext cx="5350569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C69F3-64B9-458E-8434-63AC9CBD294E}">
      <dsp:nvSpPr>
        <dsp:cNvPr id="0" name=""/>
        <dsp:cNvSpPr/>
      </dsp:nvSpPr>
      <dsp:spPr>
        <a:xfrm>
          <a:off x="0" y="0"/>
          <a:ext cx="76328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C0A80-3046-4C1B-B475-9C2957C7704E}">
      <dsp:nvSpPr>
        <dsp:cNvPr id="0" name=""/>
        <dsp:cNvSpPr/>
      </dsp:nvSpPr>
      <dsp:spPr>
        <a:xfrm>
          <a:off x="0" y="0"/>
          <a:ext cx="1526569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Características: </a:t>
          </a:r>
          <a:endParaRPr lang="pt-BR" sz="4700" kern="1200" dirty="0"/>
        </a:p>
      </dsp:txBody>
      <dsp:txXfrm>
        <a:off x="0" y="0"/>
        <a:ext cx="1526569" cy="4064000"/>
      </dsp:txXfrm>
    </dsp:sp>
    <dsp:sp modelId="{4DDA23C7-47EC-4FE8-B975-E7EBB2ABBFF2}">
      <dsp:nvSpPr>
        <dsp:cNvPr id="0" name=""/>
        <dsp:cNvSpPr/>
      </dsp:nvSpPr>
      <dsp:spPr>
        <a:xfrm>
          <a:off x="1641062" y="47773"/>
          <a:ext cx="5991785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/>
            <a:t>Orientada para o cidadão e para o resultado; </a:t>
          </a:r>
          <a:endParaRPr lang="pt-BR" sz="2100" kern="1200" dirty="0" smtClean="0"/>
        </a:p>
      </dsp:txBody>
      <dsp:txXfrm>
        <a:off x="1641062" y="47773"/>
        <a:ext cx="5991785" cy="955476"/>
      </dsp:txXfrm>
    </dsp:sp>
    <dsp:sp modelId="{8206F890-7576-432B-ADB7-4A42DCF122E1}">
      <dsp:nvSpPr>
        <dsp:cNvPr id="0" name=""/>
        <dsp:cNvSpPr/>
      </dsp:nvSpPr>
      <dsp:spPr>
        <a:xfrm>
          <a:off x="1526569" y="1003250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D311B-7BB2-41CC-A554-A59895746C8A}">
      <dsp:nvSpPr>
        <dsp:cNvPr id="0" name=""/>
        <dsp:cNvSpPr/>
      </dsp:nvSpPr>
      <dsp:spPr>
        <a:xfrm>
          <a:off x="1641062" y="1051024"/>
          <a:ext cx="5991785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/>
            <a:t>Pressupõe que os políticos e os funcionários públicos são merecedores de grau limitado de confiança; </a:t>
          </a:r>
          <a:endParaRPr lang="pt-BR" sz="2100" kern="1200" dirty="0" smtClean="0"/>
        </a:p>
      </dsp:txBody>
      <dsp:txXfrm>
        <a:off x="1641062" y="1051024"/>
        <a:ext cx="5991785" cy="955476"/>
      </dsp:txXfrm>
    </dsp:sp>
    <dsp:sp modelId="{CE68D881-6603-4DBA-B4C8-E918B8097D31}">
      <dsp:nvSpPr>
        <dsp:cNvPr id="0" name=""/>
        <dsp:cNvSpPr/>
      </dsp:nvSpPr>
      <dsp:spPr>
        <a:xfrm>
          <a:off x="1526569" y="2006500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FB770-2D38-405F-9500-4F308AC04D59}">
      <dsp:nvSpPr>
        <dsp:cNvPr id="0" name=""/>
        <dsp:cNvSpPr/>
      </dsp:nvSpPr>
      <dsp:spPr>
        <a:xfrm>
          <a:off x="1641062" y="2054274"/>
          <a:ext cx="5991785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/>
            <a:t>Utiliza a estratégia da descentralização e do incentivo à criatividade e inovação; </a:t>
          </a:r>
          <a:endParaRPr lang="pt-BR" sz="2100" kern="1200" dirty="0" smtClean="0"/>
        </a:p>
      </dsp:txBody>
      <dsp:txXfrm>
        <a:off x="1641062" y="2054274"/>
        <a:ext cx="5991785" cy="955476"/>
      </dsp:txXfrm>
    </dsp:sp>
    <dsp:sp modelId="{66E1BE9B-895A-4ACD-88F7-CB2E6CDB590B}">
      <dsp:nvSpPr>
        <dsp:cNvPr id="0" name=""/>
        <dsp:cNvSpPr/>
      </dsp:nvSpPr>
      <dsp:spPr>
        <a:xfrm>
          <a:off x="1526569" y="3009751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5E294-72F1-48D9-8742-AD4194CF37C0}">
      <dsp:nvSpPr>
        <dsp:cNvPr id="0" name=""/>
        <dsp:cNvSpPr/>
      </dsp:nvSpPr>
      <dsp:spPr>
        <a:xfrm>
          <a:off x="1641062" y="3057524"/>
          <a:ext cx="5991785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/>
            <a:t>Utiliza o contrato de gestão como instrumento de controle dos gestores públicos. </a:t>
          </a:r>
          <a:endParaRPr lang="pt-BR" sz="2100" kern="1200" dirty="0" smtClean="0"/>
        </a:p>
      </dsp:txBody>
      <dsp:txXfrm>
        <a:off x="1641062" y="3057524"/>
        <a:ext cx="5991785" cy="955476"/>
      </dsp:txXfrm>
    </dsp:sp>
    <dsp:sp modelId="{4F20144B-B1B0-46C6-A851-EF2253CD7826}">
      <dsp:nvSpPr>
        <dsp:cNvPr id="0" name=""/>
        <dsp:cNvSpPr/>
      </dsp:nvSpPr>
      <dsp:spPr>
        <a:xfrm>
          <a:off x="1526569" y="4013001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C69F3-64B9-458E-8434-63AC9CBD294E}">
      <dsp:nvSpPr>
        <dsp:cNvPr id="0" name=""/>
        <dsp:cNvSpPr/>
      </dsp:nvSpPr>
      <dsp:spPr>
        <a:xfrm>
          <a:off x="0" y="0"/>
          <a:ext cx="76328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C0A80-3046-4C1B-B475-9C2957C7704E}">
      <dsp:nvSpPr>
        <dsp:cNvPr id="0" name=""/>
        <dsp:cNvSpPr/>
      </dsp:nvSpPr>
      <dsp:spPr>
        <a:xfrm>
          <a:off x="0" y="0"/>
          <a:ext cx="1526569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4700" kern="1200" smtClean="0"/>
            <a:t>Características: </a:t>
          </a:r>
          <a:endParaRPr lang="pt-BR" sz="4700" kern="1200" dirty="0"/>
        </a:p>
      </dsp:txBody>
      <dsp:txXfrm>
        <a:off x="0" y="0"/>
        <a:ext cx="1526569" cy="4064000"/>
      </dsp:txXfrm>
    </dsp:sp>
    <dsp:sp modelId="{02267281-0C2E-4778-B2A9-589009886716}">
      <dsp:nvSpPr>
        <dsp:cNvPr id="0" name=""/>
        <dsp:cNvSpPr/>
      </dsp:nvSpPr>
      <dsp:spPr>
        <a:xfrm>
          <a:off x="1641062" y="38298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300" kern="1200" smtClean="0"/>
            <a:t>Equilíbrio financeiro; </a:t>
          </a:r>
          <a:endParaRPr lang="pt-BR" altLang="pt-BR" sz="2300" kern="1200" dirty="0" smtClean="0"/>
        </a:p>
      </dsp:txBody>
      <dsp:txXfrm>
        <a:off x="1641062" y="38298"/>
        <a:ext cx="5991785" cy="765968"/>
      </dsp:txXfrm>
    </dsp:sp>
    <dsp:sp modelId="{68DFB1AA-BD26-4FD2-A1B4-521B73652117}">
      <dsp:nvSpPr>
        <dsp:cNvPr id="0" name=""/>
        <dsp:cNvSpPr/>
      </dsp:nvSpPr>
      <dsp:spPr>
        <a:xfrm>
          <a:off x="1526569" y="804267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DB0F9-2881-42DA-9DF1-AADA9F4C2888}">
      <dsp:nvSpPr>
        <dsp:cNvPr id="0" name=""/>
        <dsp:cNvSpPr/>
      </dsp:nvSpPr>
      <dsp:spPr>
        <a:xfrm>
          <a:off x="1641062" y="842565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300" kern="1200" smtClean="0"/>
            <a:t>Orientação para o cliente; </a:t>
          </a:r>
          <a:endParaRPr lang="pt-BR" altLang="pt-BR" sz="2300" kern="1200" dirty="0" smtClean="0"/>
        </a:p>
      </dsp:txBody>
      <dsp:txXfrm>
        <a:off x="1641062" y="842565"/>
        <a:ext cx="5991785" cy="765968"/>
      </dsp:txXfrm>
    </dsp:sp>
    <dsp:sp modelId="{9E9B64F7-7569-4E07-9871-62CC9EB73738}">
      <dsp:nvSpPr>
        <dsp:cNvPr id="0" name=""/>
        <dsp:cNvSpPr/>
      </dsp:nvSpPr>
      <dsp:spPr>
        <a:xfrm>
          <a:off x="1526569" y="1608534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68B52-282A-451C-8745-3C7661E27B8B}">
      <dsp:nvSpPr>
        <dsp:cNvPr id="0" name=""/>
        <dsp:cNvSpPr/>
      </dsp:nvSpPr>
      <dsp:spPr>
        <a:xfrm>
          <a:off x="1641062" y="1646832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300" kern="1200" smtClean="0"/>
            <a:t>Formas de contratação de pessoal mais flexível; </a:t>
          </a:r>
          <a:endParaRPr lang="pt-BR" altLang="pt-BR" sz="2300" kern="1200" dirty="0" smtClean="0"/>
        </a:p>
      </dsp:txBody>
      <dsp:txXfrm>
        <a:off x="1641062" y="1646832"/>
        <a:ext cx="5991785" cy="765968"/>
      </dsp:txXfrm>
    </dsp:sp>
    <dsp:sp modelId="{ECD3E8E7-673C-41A7-938B-F706C375CDB4}">
      <dsp:nvSpPr>
        <dsp:cNvPr id="0" name=""/>
        <dsp:cNvSpPr/>
      </dsp:nvSpPr>
      <dsp:spPr>
        <a:xfrm>
          <a:off x="1526569" y="2412801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617B1-C81B-4458-BC5F-F9554D32C3A3}">
      <dsp:nvSpPr>
        <dsp:cNvPr id="0" name=""/>
        <dsp:cNvSpPr/>
      </dsp:nvSpPr>
      <dsp:spPr>
        <a:xfrm>
          <a:off x="1641062" y="2451099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300" kern="1200" smtClean="0"/>
            <a:t>Qualidade na prestação de serviços públicos; </a:t>
          </a:r>
          <a:endParaRPr lang="pt-BR" altLang="pt-BR" sz="2300" kern="1200" dirty="0" smtClean="0"/>
        </a:p>
      </dsp:txBody>
      <dsp:txXfrm>
        <a:off x="1641062" y="2451099"/>
        <a:ext cx="5991785" cy="765968"/>
      </dsp:txXfrm>
    </dsp:sp>
    <dsp:sp modelId="{9204EE19-D152-4C78-8299-92B4C7FC7AEE}">
      <dsp:nvSpPr>
        <dsp:cNvPr id="0" name=""/>
        <dsp:cNvSpPr/>
      </dsp:nvSpPr>
      <dsp:spPr>
        <a:xfrm>
          <a:off x="1526569" y="3217068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8AD49-B5CB-4236-B06C-42C2EB09950E}">
      <dsp:nvSpPr>
        <dsp:cNvPr id="0" name=""/>
        <dsp:cNvSpPr/>
      </dsp:nvSpPr>
      <dsp:spPr>
        <a:xfrm>
          <a:off x="1641062" y="3255367"/>
          <a:ext cx="5991785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300" kern="1200" smtClean="0"/>
            <a:t>Transparência da informação (accountability). </a:t>
          </a:r>
          <a:endParaRPr lang="pt-BR" altLang="pt-BR" sz="2300" kern="1200" dirty="0" smtClean="0"/>
        </a:p>
      </dsp:txBody>
      <dsp:txXfrm>
        <a:off x="1641062" y="3255367"/>
        <a:ext cx="5991785" cy="765968"/>
      </dsp:txXfrm>
    </dsp:sp>
    <dsp:sp modelId="{065685A7-F66B-4008-A125-F78BF9D6D0C8}">
      <dsp:nvSpPr>
        <dsp:cNvPr id="0" name=""/>
        <dsp:cNvSpPr/>
      </dsp:nvSpPr>
      <dsp:spPr>
        <a:xfrm>
          <a:off x="1526569" y="4021335"/>
          <a:ext cx="6106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985B0-B7EF-4229-A250-CD66717EF4C5}">
      <dsp:nvSpPr>
        <dsp:cNvPr id="0" name=""/>
        <dsp:cNvSpPr/>
      </dsp:nvSpPr>
      <dsp:spPr>
        <a:xfrm rot="5400000">
          <a:off x="-253847" y="256552"/>
          <a:ext cx="1692317" cy="11846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1"/>
              </a:solidFill>
            </a:rPr>
            <a:t>Gov. Militar</a:t>
          </a:r>
          <a:endParaRPr lang="pt-BR" sz="1900" kern="1200" dirty="0">
            <a:solidFill>
              <a:schemeClr val="tx1"/>
            </a:solidFill>
          </a:endParaRPr>
        </a:p>
      </dsp:txBody>
      <dsp:txXfrm rot="-5400000">
        <a:off x="1" y="595015"/>
        <a:ext cx="1184622" cy="507695"/>
      </dsp:txXfrm>
    </dsp:sp>
    <dsp:sp modelId="{E62C63C9-98A6-46D5-B5A7-25E7B44EA3D3}">
      <dsp:nvSpPr>
        <dsp:cNvPr id="0" name=""/>
        <dsp:cNvSpPr/>
      </dsp:nvSpPr>
      <dsp:spPr>
        <a:xfrm rot="5400000">
          <a:off x="4262552" y="-3075225"/>
          <a:ext cx="1100006" cy="7255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400" kern="1200" dirty="0" smtClean="0">
              <a:solidFill>
                <a:schemeClr val="tx1"/>
              </a:solidFill>
            </a:rPr>
            <a:t>Decreto 200/67</a:t>
          </a:r>
          <a:endParaRPr lang="pt-BR" sz="3400" kern="1200" dirty="0">
            <a:solidFill>
              <a:schemeClr val="tx1"/>
            </a:solidFill>
          </a:endParaRPr>
        </a:p>
      </dsp:txBody>
      <dsp:txXfrm rot="-5400000">
        <a:off x="1184622" y="56403"/>
        <a:ext cx="7202168" cy="992610"/>
      </dsp:txXfrm>
    </dsp:sp>
    <dsp:sp modelId="{6B57D2EE-64C8-4890-9900-EEC78607E202}">
      <dsp:nvSpPr>
        <dsp:cNvPr id="0" name=""/>
        <dsp:cNvSpPr/>
      </dsp:nvSpPr>
      <dsp:spPr>
        <a:xfrm rot="5400000">
          <a:off x="-253847" y="1755836"/>
          <a:ext cx="1692317" cy="11846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1"/>
              </a:solidFill>
            </a:rPr>
            <a:t>Gov. FHC</a:t>
          </a:r>
          <a:endParaRPr lang="pt-BR" sz="1900" kern="1200" dirty="0">
            <a:solidFill>
              <a:schemeClr val="tx1"/>
            </a:solidFill>
          </a:endParaRPr>
        </a:p>
      </dsp:txBody>
      <dsp:txXfrm rot="-5400000">
        <a:off x="1" y="2094299"/>
        <a:ext cx="1184622" cy="507695"/>
      </dsp:txXfrm>
    </dsp:sp>
    <dsp:sp modelId="{8344745F-F96A-43DF-9414-CDFE928634E3}">
      <dsp:nvSpPr>
        <dsp:cNvPr id="0" name=""/>
        <dsp:cNvSpPr/>
      </dsp:nvSpPr>
      <dsp:spPr>
        <a:xfrm rot="5400000">
          <a:off x="4262552" y="-1575940"/>
          <a:ext cx="1100006" cy="7255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400" kern="1200" dirty="0" smtClean="0">
              <a:solidFill>
                <a:schemeClr val="tx1"/>
              </a:solidFill>
            </a:rPr>
            <a:t>Pdrae – Plano Diretor de Reforma do Aparelho do Estado – 1995</a:t>
          </a:r>
          <a:endParaRPr lang="pt-BR" sz="3400" kern="1200" dirty="0">
            <a:solidFill>
              <a:schemeClr val="tx1"/>
            </a:solidFill>
          </a:endParaRPr>
        </a:p>
      </dsp:txBody>
      <dsp:txXfrm rot="-5400000">
        <a:off x="1184622" y="1555688"/>
        <a:ext cx="7202168" cy="992610"/>
      </dsp:txXfrm>
    </dsp:sp>
    <dsp:sp modelId="{26E75C29-8F53-4A9F-92A8-E98ECB37D2D7}">
      <dsp:nvSpPr>
        <dsp:cNvPr id="0" name=""/>
        <dsp:cNvSpPr/>
      </dsp:nvSpPr>
      <dsp:spPr>
        <a:xfrm rot="5400000">
          <a:off x="-253847" y="3255121"/>
          <a:ext cx="1692317" cy="11846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1"/>
              </a:solidFill>
            </a:rPr>
            <a:t>Gov. Lula</a:t>
          </a:r>
          <a:endParaRPr lang="pt-BR" sz="1900" kern="1200" dirty="0">
            <a:solidFill>
              <a:schemeClr val="tx1"/>
            </a:solidFill>
          </a:endParaRPr>
        </a:p>
      </dsp:txBody>
      <dsp:txXfrm rot="-5400000">
        <a:off x="1" y="3593584"/>
        <a:ext cx="1184622" cy="507695"/>
      </dsp:txXfrm>
    </dsp:sp>
    <dsp:sp modelId="{6A6DDAF8-328C-4116-8FF0-F852B862E0C4}">
      <dsp:nvSpPr>
        <dsp:cNvPr id="0" name=""/>
        <dsp:cNvSpPr/>
      </dsp:nvSpPr>
      <dsp:spPr>
        <a:xfrm rot="5400000">
          <a:off x="4262552" y="-76656"/>
          <a:ext cx="1100006" cy="7255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400" kern="1200" dirty="0" smtClean="0">
              <a:solidFill>
                <a:schemeClr val="tx1"/>
              </a:solidFill>
            </a:rPr>
            <a:t>Ampliação da Governança Pública e combate ao déficit institucional</a:t>
          </a:r>
          <a:endParaRPr lang="pt-BR" sz="3400" kern="1200" dirty="0">
            <a:solidFill>
              <a:schemeClr val="tx1"/>
            </a:solidFill>
          </a:endParaRPr>
        </a:p>
      </dsp:txBody>
      <dsp:txXfrm rot="-5400000">
        <a:off x="1184622" y="3054972"/>
        <a:ext cx="7202168" cy="992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14044-C8C2-4282-934D-29436DF24F05}">
      <dsp:nvSpPr>
        <dsp:cNvPr id="0" name=""/>
        <dsp:cNvSpPr/>
      </dsp:nvSpPr>
      <dsp:spPr>
        <a:xfrm>
          <a:off x="2457161" y="0"/>
          <a:ext cx="3685743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>
              <a:solidFill>
                <a:schemeClr val="tx1"/>
              </a:solidFill>
            </a:rPr>
            <a:t>Atendimento das necessidades do cidadão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2457161" y="158750"/>
        <a:ext cx="3209493" cy="952499"/>
      </dsp:txXfrm>
    </dsp:sp>
    <dsp:sp modelId="{BFD73F59-38DF-4279-9544-CBA53DC9FBA8}">
      <dsp:nvSpPr>
        <dsp:cNvPr id="0" name=""/>
        <dsp:cNvSpPr/>
      </dsp:nvSpPr>
      <dsp:spPr>
        <a:xfrm>
          <a:off x="0" y="201282"/>
          <a:ext cx="2457161" cy="8674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chemeClr val="tx1"/>
              </a:solidFill>
            </a:rPr>
            <a:t>Principal</a:t>
          </a:r>
          <a:endParaRPr lang="pt-BR" sz="3100" kern="1200" dirty="0">
            <a:solidFill>
              <a:schemeClr val="tx1"/>
            </a:solidFill>
          </a:endParaRPr>
        </a:p>
      </dsp:txBody>
      <dsp:txXfrm>
        <a:off x="42345" y="243627"/>
        <a:ext cx="2372471" cy="782745"/>
      </dsp:txXfrm>
    </dsp:sp>
    <dsp:sp modelId="{25532690-9C78-4ECA-A99E-D0902F501A39}">
      <dsp:nvSpPr>
        <dsp:cNvPr id="0" name=""/>
        <dsp:cNvSpPr/>
      </dsp:nvSpPr>
      <dsp:spPr>
        <a:xfrm>
          <a:off x="2457161" y="1397000"/>
          <a:ext cx="3685743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>
              <a:solidFill>
                <a:schemeClr val="tx1"/>
              </a:solidFill>
            </a:rPr>
            <a:t>Redução do custo dos serviços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2457161" y="1555750"/>
        <a:ext cx="3209493" cy="952499"/>
      </dsp:txXfrm>
    </dsp:sp>
    <dsp:sp modelId="{DF40DE57-3AC8-4474-9ABE-AC2B46E3DAFC}">
      <dsp:nvSpPr>
        <dsp:cNvPr id="0" name=""/>
        <dsp:cNvSpPr/>
      </dsp:nvSpPr>
      <dsp:spPr>
        <a:xfrm>
          <a:off x="0" y="1598282"/>
          <a:ext cx="2457161" cy="8674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chemeClr val="tx1"/>
              </a:solidFill>
            </a:rPr>
            <a:t>Também visa</a:t>
          </a:r>
          <a:endParaRPr lang="pt-BR" sz="3100" kern="1200" dirty="0">
            <a:solidFill>
              <a:schemeClr val="tx1"/>
            </a:solidFill>
          </a:endParaRPr>
        </a:p>
      </dsp:txBody>
      <dsp:txXfrm>
        <a:off x="42345" y="1640627"/>
        <a:ext cx="2372471" cy="782745"/>
      </dsp:txXfrm>
    </dsp:sp>
    <dsp:sp modelId="{F912EB52-DB00-41CE-9F99-84783DB48D00}">
      <dsp:nvSpPr>
        <dsp:cNvPr id="0" name=""/>
        <dsp:cNvSpPr/>
      </dsp:nvSpPr>
      <dsp:spPr>
        <a:xfrm>
          <a:off x="2457161" y="2793999"/>
          <a:ext cx="3685743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>
              <a:solidFill>
                <a:schemeClr val="tx1"/>
              </a:solidFill>
            </a:rPr>
            <a:t>Melhora contínua dos processo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2457161" y="2952749"/>
        <a:ext cx="3209493" cy="952499"/>
      </dsp:txXfrm>
    </dsp:sp>
    <dsp:sp modelId="{69DB1431-066C-402C-B900-A5F27A62D72F}">
      <dsp:nvSpPr>
        <dsp:cNvPr id="0" name=""/>
        <dsp:cNvSpPr/>
      </dsp:nvSpPr>
      <dsp:spPr>
        <a:xfrm>
          <a:off x="0" y="2995282"/>
          <a:ext cx="2457161" cy="8674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chemeClr val="tx1"/>
              </a:solidFill>
            </a:rPr>
            <a:t>Também visa</a:t>
          </a:r>
          <a:endParaRPr lang="pt-BR" sz="3100" kern="1200" dirty="0">
            <a:solidFill>
              <a:schemeClr val="tx1"/>
            </a:solidFill>
          </a:endParaRPr>
        </a:p>
      </dsp:txBody>
      <dsp:txXfrm>
        <a:off x="42345" y="3037627"/>
        <a:ext cx="2372471" cy="782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6EC04-9AF4-48A3-B7A8-62049350D4D3}">
      <dsp:nvSpPr>
        <dsp:cNvPr id="0" name=""/>
        <dsp:cNvSpPr/>
      </dsp:nvSpPr>
      <dsp:spPr>
        <a:xfrm>
          <a:off x="3050" y="0"/>
          <a:ext cx="2934890" cy="4064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Objetiva/tangível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3050" y="0"/>
        <a:ext cx="2934890" cy="1219200"/>
      </dsp:txXfrm>
    </dsp:sp>
    <dsp:sp modelId="{2B0B8A59-5A32-46D1-9F63-B2450CC4559F}">
      <dsp:nvSpPr>
        <dsp:cNvPr id="0" name=""/>
        <dsp:cNvSpPr/>
      </dsp:nvSpPr>
      <dsp:spPr>
        <a:xfrm>
          <a:off x="296540" y="1219547"/>
          <a:ext cx="2347912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</a:rPr>
            <a:t>Aspecto físico/local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319925" y="1242932"/>
        <a:ext cx="2301142" cy="751643"/>
      </dsp:txXfrm>
    </dsp:sp>
    <dsp:sp modelId="{9A91E8FD-4412-463E-A70A-EE0043362C80}">
      <dsp:nvSpPr>
        <dsp:cNvPr id="0" name=""/>
        <dsp:cNvSpPr/>
      </dsp:nvSpPr>
      <dsp:spPr>
        <a:xfrm>
          <a:off x="296540" y="2140793"/>
          <a:ext cx="2347912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</a:rPr>
            <a:t>Estrutura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319925" y="2164178"/>
        <a:ext cx="2301142" cy="751643"/>
      </dsp:txXfrm>
    </dsp:sp>
    <dsp:sp modelId="{B0F41345-6754-450F-9C3C-1CB5F551FCF9}">
      <dsp:nvSpPr>
        <dsp:cNvPr id="0" name=""/>
        <dsp:cNvSpPr/>
      </dsp:nvSpPr>
      <dsp:spPr>
        <a:xfrm>
          <a:off x="296540" y="3062039"/>
          <a:ext cx="2347912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</a:rPr>
            <a:t>Equipamentos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319925" y="3085424"/>
        <a:ext cx="2301142" cy="751643"/>
      </dsp:txXfrm>
    </dsp:sp>
    <dsp:sp modelId="{B8B8BD96-6228-4682-BBB9-E44B63B4DDA3}">
      <dsp:nvSpPr>
        <dsp:cNvPr id="0" name=""/>
        <dsp:cNvSpPr/>
      </dsp:nvSpPr>
      <dsp:spPr>
        <a:xfrm>
          <a:off x="3158058" y="0"/>
          <a:ext cx="2934890" cy="4064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Subjetiva/intangível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3158058" y="0"/>
        <a:ext cx="2934890" cy="1219200"/>
      </dsp:txXfrm>
    </dsp:sp>
    <dsp:sp modelId="{4DF43A0B-3E8C-4A6D-8C25-A264FAFFB4DF}">
      <dsp:nvSpPr>
        <dsp:cNvPr id="0" name=""/>
        <dsp:cNvSpPr/>
      </dsp:nvSpPr>
      <dsp:spPr>
        <a:xfrm>
          <a:off x="3451547" y="1220390"/>
          <a:ext cx="23479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</a:rPr>
            <a:t>Como o cidadão é tratado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3487436" y="1256279"/>
        <a:ext cx="2276134" cy="1153573"/>
      </dsp:txXfrm>
    </dsp:sp>
    <dsp:sp modelId="{34A7F794-7ECA-4E7B-BC65-20766563FDCE}">
      <dsp:nvSpPr>
        <dsp:cNvPr id="0" name=""/>
        <dsp:cNvSpPr/>
      </dsp:nvSpPr>
      <dsp:spPr>
        <a:xfrm>
          <a:off x="3451547" y="2634257"/>
          <a:ext cx="23479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</a:rPr>
            <a:t>Cortesia, simpatia, prontidão, agilidade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3487436" y="2670146"/>
        <a:ext cx="2276134" cy="1153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74972-EC63-4131-87E7-32B198213D27}">
      <dsp:nvSpPr>
        <dsp:cNvPr id="0" name=""/>
        <dsp:cNvSpPr/>
      </dsp:nvSpPr>
      <dsp:spPr>
        <a:xfrm>
          <a:off x="990" y="0"/>
          <a:ext cx="2575173" cy="5256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1990 - Collor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990" y="0"/>
        <a:ext cx="2575173" cy="1576975"/>
      </dsp:txXfrm>
    </dsp:sp>
    <dsp:sp modelId="{56BFD725-0CAE-4B2C-AA33-6C75C0A68788}">
      <dsp:nvSpPr>
        <dsp:cNvPr id="0" name=""/>
        <dsp:cNvSpPr/>
      </dsp:nvSpPr>
      <dsp:spPr>
        <a:xfrm>
          <a:off x="258507" y="1333368"/>
          <a:ext cx="2060138" cy="1513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Programa Brasileiro de qualidade e produtividade – PBQP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02822" y="1377683"/>
        <a:ext cx="1971508" cy="1424390"/>
      </dsp:txXfrm>
    </dsp:sp>
    <dsp:sp modelId="{88440051-0E12-444A-93F0-85489188FBD0}">
      <dsp:nvSpPr>
        <dsp:cNvPr id="0" name=""/>
        <dsp:cNvSpPr/>
      </dsp:nvSpPr>
      <dsp:spPr>
        <a:xfrm>
          <a:off x="258507" y="3242997"/>
          <a:ext cx="2060138" cy="174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Aumentar a competitividade das empresas através de programas de apoio a modernização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09754" y="3294244"/>
        <a:ext cx="1957644" cy="1647210"/>
      </dsp:txXfrm>
    </dsp:sp>
    <dsp:sp modelId="{FD3637DD-56CF-425B-9D20-CB356B6CD0FA}">
      <dsp:nvSpPr>
        <dsp:cNvPr id="0" name=""/>
        <dsp:cNvSpPr/>
      </dsp:nvSpPr>
      <dsp:spPr>
        <a:xfrm>
          <a:off x="2769301" y="0"/>
          <a:ext cx="2575173" cy="5256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1991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769301" y="0"/>
        <a:ext cx="2575173" cy="1576975"/>
      </dsp:txXfrm>
    </dsp:sp>
    <dsp:sp modelId="{8700E70F-80FD-4F8C-B32F-57A8C815DCCC}">
      <dsp:nvSpPr>
        <dsp:cNvPr id="0" name=""/>
        <dsp:cNvSpPr/>
      </dsp:nvSpPr>
      <dsp:spPr>
        <a:xfrm>
          <a:off x="3026818" y="1577424"/>
          <a:ext cx="2060138" cy="1032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Sub-programa Qualidade e produtividade na Adm. Pública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057065" y="1607671"/>
        <a:ext cx="1999644" cy="972214"/>
      </dsp:txXfrm>
    </dsp:sp>
    <dsp:sp modelId="{460B3982-791F-4639-B188-F8134F75838E}">
      <dsp:nvSpPr>
        <dsp:cNvPr id="0" name=""/>
        <dsp:cNvSpPr/>
      </dsp:nvSpPr>
      <dsp:spPr>
        <a:xfrm>
          <a:off x="3026818" y="2769010"/>
          <a:ext cx="2060138" cy="1032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Melhora da qualidade focada nas ferramentas e nas melhorias do processo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057065" y="2799257"/>
        <a:ext cx="1999644" cy="972214"/>
      </dsp:txXfrm>
    </dsp:sp>
    <dsp:sp modelId="{8B94AAD0-B5F7-4FE7-B9C9-B871AF310C3D}">
      <dsp:nvSpPr>
        <dsp:cNvPr id="0" name=""/>
        <dsp:cNvSpPr/>
      </dsp:nvSpPr>
      <dsp:spPr>
        <a:xfrm>
          <a:off x="3026818" y="3960597"/>
          <a:ext cx="2060138" cy="1032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Aumento de 10% por ano na satisfação do usuário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057065" y="3990844"/>
        <a:ext cx="1999644" cy="972214"/>
      </dsp:txXfrm>
    </dsp:sp>
    <dsp:sp modelId="{184AFC87-5A7C-4F8E-9F66-346D68EB8AD3}">
      <dsp:nvSpPr>
        <dsp:cNvPr id="0" name=""/>
        <dsp:cNvSpPr/>
      </dsp:nvSpPr>
      <dsp:spPr>
        <a:xfrm>
          <a:off x="5537612" y="0"/>
          <a:ext cx="2575173" cy="5256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1991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5537612" y="0"/>
        <a:ext cx="2575173" cy="1576975"/>
      </dsp:txXfrm>
    </dsp:sp>
    <dsp:sp modelId="{D268CF4E-C479-45D3-B39C-CB75AD043134}">
      <dsp:nvSpPr>
        <dsp:cNvPr id="0" name=""/>
        <dsp:cNvSpPr/>
      </dsp:nvSpPr>
      <dsp:spPr>
        <a:xfrm>
          <a:off x="5795129" y="1578515"/>
          <a:ext cx="2060138" cy="1584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Criação da Fundação para o Prêmio Nacional da Qualidade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841550" y="1624936"/>
        <a:ext cx="1967296" cy="1492089"/>
      </dsp:txXfrm>
    </dsp:sp>
    <dsp:sp modelId="{536F1564-3363-4A37-96DA-F653E95E184A}">
      <dsp:nvSpPr>
        <dsp:cNvPr id="0" name=""/>
        <dsp:cNvSpPr/>
      </dsp:nvSpPr>
      <dsp:spPr>
        <a:xfrm>
          <a:off x="5795129" y="3407282"/>
          <a:ext cx="2060138" cy="1584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1992 premiação setor privado e setor público apenas em 1998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841550" y="3453703"/>
        <a:ext cx="1967296" cy="14920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0216-8D4A-40EA-8FE5-DE42851B8BDF}">
      <dsp:nvSpPr>
        <dsp:cNvPr id="0" name=""/>
        <dsp:cNvSpPr/>
      </dsp:nvSpPr>
      <dsp:spPr>
        <a:xfrm>
          <a:off x="0" y="0"/>
          <a:ext cx="8113776" cy="51845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1995 - Pdrae - FHC 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0" y="0"/>
        <a:ext cx="8113776" cy="518457"/>
      </dsp:txXfrm>
    </dsp:sp>
    <dsp:sp modelId="{35878659-57CB-464F-A67B-8895DC7C22BB}">
      <dsp:nvSpPr>
        <dsp:cNvPr id="0" name=""/>
        <dsp:cNvSpPr/>
      </dsp:nvSpPr>
      <dsp:spPr>
        <a:xfrm>
          <a:off x="0" y="518457"/>
          <a:ext cx="4056888" cy="1088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Programa de Qualidade e Participação 1996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0" y="518457"/>
        <a:ext cx="4056888" cy="1088760"/>
      </dsp:txXfrm>
    </dsp:sp>
    <dsp:sp modelId="{A2278E29-E85B-45C3-9114-42D0DD152DFF}">
      <dsp:nvSpPr>
        <dsp:cNvPr id="0" name=""/>
        <dsp:cNvSpPr/>
      </dsp:nvSpPr>
      <dsp:spPr>
        <a:xfrm>
          <a:off x="4056888" y="518457"/>
          <a:ext cx="4056888" cy="1088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Programa de Reestruturação  e Qualidade dos Ministérios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056888" y="518457"/>
        <a:ext cx="4056888" cy="1088760"/>
      </dsp:txXfrm>
    </dsp:sp>
    <dsp:sp modelId="{362E5C37-F029-4A2F-8CC9-EF742F065754}">
      <dsp:nvSpPr>
        <dsp:cNvPr id="0" name=""/>
        <dsp:cNvSpPr/>
      </dsp:nvSpPr>
      <dsp:spPr>
        <a:xfrm>
          <a:off x="0" y="1607218"/>
          <a:ext cx="8113776" cy="12097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93CBE-AE5A-49EB-8287-9420F14D5359}">
      <dsp:nvSpPr>
        <dsp:cNvPr id="0" name=""/>
        <dsp:cNvSpPr/>
      </dsp:nvSpPr>
      <dsp:spPr>
        <a:xfrm>
          <a:off x="2567" y="2227307"/>
          <a:ext cx="1215633" cy="121563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1D06E-B876-4BC7-8A2B-AFA65A6192C0}">
      <dsp:nvSpPr>
        <dsp:cNvPr id="0" name=""/>
        <dsp:cNvSpPr/>
      </dsp:nvSpPr>
      <dsp:spPr>
        <a:xfrm rot="17700000">
          <a:off x="430901" y="1236318"/>
          <a:ext cx="1511167" cy="72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Satisfação do cliente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430901" y="1236318"/>
        <a:ext cx="1511167" cy="728265"/>
      </dsp:txXfrm>
    </dsp:sp>
    <dsp:sp modelId="{C09ED951-F7F9-4FEA-A688-D9AD1BEF06A1}">
      <dsp:nvSpPr>
        <dsp:cNvPr id="0" name=""/>
        <dsp:cNvSpPr/>
      </dsp:nvSpPr>
      <dsp:spPr>
        <a:xfrm>
          <a:off x="1309766" y="2519628"/>
          <a:ext cx="630990" cy="6309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65F31-F0FC-4D6B-B8D8-095FA2D8CCB2}">
      <dsp:nvSpPr>
        <dsp:cNvPr id="0" name=""/>
        <dsp:cNvSpPr/>
      </dsp:nvSpPr>
      <dsp:spPr>
        <a:xfrm rot="17700000">
          <a:off x="562444" y="3397868"/>
          <a:ext cx="1307230" cy="63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Envolvimento dos servidores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62444" y="3397868"/>
        <a:ext cx="1307230" cy="630297"/>
      </dsp:txXfrm>
    </dsp:sp>
    <dsp:sp modelId="{8F16AD27-C63A-4216-A363-17950902174B}">
      <dsp:nvSpPr>
        <dsp:cNvPr id="0" name=""/>
        <dsp:cNvSpPr/>
      </dsp:nvSpPr>
      <dsp:spPr>
        <a:xfrm rot="17700000">
          <a:off x="1380848" y="1642082"/>
          <a:ext cx="1307230" cy="63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7BF6B-2698-424C-A22F-8A09FB67DA9C}">
      <dsp:nvSpPr>
        <dsp:cNvPr id="0" name=""/>
        <dsp:cNvSpPr/>
      </dsp:nvSpPr>
      <dsp:spPr>
        <a:xfrm>
          <a:off x="2032323" y="2227307"/>
          <a:ext cx="1215633" cy="121563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A4549-8C61-46E3-A1B2-BC668A1867BF}">
      <dsp:nvSpPr>
        <dsp:cNvPr id="0" name=""/>
        <dsp:cNvSpPr/>
      </dsp:nvSpPr>
      <dsp:spPr>
        <a:xfrm rot="17700000">
          <a:off x="2460657" y="1236318"/>
          <a:ext cx="1511167" cy="72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Gestão participativa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460657" y="1236318"/>
        <a:ext cx="1511167" cy="728265"/>
      </dsp:txXfrm>
    </dsp:sp>
    <dsp:sp modelId="{922358EC-A307-4EA2-A6CF-9465DE6694B0}">
      <dsp:nvSpPr>
        <dsp:cNvPr id="0" name=""/>
        <dsp:cNvSpPr/>
      </dsp:nvSpPr>
      <dsp:spPr>
        <a:xfrm>
          <a:off x="3339619" y="2227307"/>
          <a:ext cx="1215633" cy="121563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399F71-E917-4C08-B8BC-403687679920}">
      <dsp:nvSpPr>
        <dsp:cNvPr id="0" name=""/>
        <dsp:cNvSpPr/>
      </dsp:nvSpPr>
      <dsp:spPr>
        <a:xfrm rot="17700000">
          <a:off x="3767953" y="1236318"/>
          <a:ext cx="1511167" cy="72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Gerência de processoss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767953" y="1236318"/>
        <a:ext cx="1511167" cy="728265"/>
      </dsp:txXfrm>
    </dsp:sp>
    <dsp:sp modelId="{C4DC172D-44A2-479D-86DF-162010D3B347}">
      <dsp:nvSpPr>
        <dsp:cNvPr id="0" name=""/>
        <dsp:cNvSpPr/>
      </dsp:nvSpPr>
      <dsp:spPr>
        <a:xfrm>
          <a:off x="4646915" y="2227307"/>
          <a:ext cx="1215633" cy="121563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DBD5C-9C32-47B4-9604-A22B5FC275E4}">
      <dsp:nvSpPr>
        <dsp:cNvPr id="0" name=""/>
        <dsp:cNvSpPr/>
      </dsp:nvSpPr>
      <dsp:spPr>
        <a:xfrm rot="17700000">
          <a:off x="5075250" y="1236318"/>
          <a:ext cx="1511167" cy="72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Valorização dos servidores públicos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075250" y="1236318"/>
        <a:ext cx="1511167" cy="728265"/>
      </dsp:txXfrm>
    </dsp:sp>
    <dsp:sp modelId="{36A9FA53-A3FE-4574-9181-0BAE5F81B1A4}">
      <dsp:nvSpPr>
        <dsp:cNvPr id="0" name=""/>
        <dsp:cNvSpPr/>
      </dsp:nvSpPr>
      <dsp:spPr>
        <a:xfrm>
          <a:off x="5954115" y="2519628"/>
          <a:ext cx="630990" cy="6309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29396-7A8A-4775-8CAD-A056A3E8D735}">
      <dsp:nvSpPr>
        <dsp:cNvPr id="0" name=""/>
        <dsp:cNvSpPr/>
      </dsp:nvSpPr>
      <dsp:spPr>
        <a:xfrm rot="17700000">
          <a:off x="5206792" y="3397868"/>
          <a:ext cx="1307230" cy="63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Constância de propósitos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206792" y="3397868"/>
        <a:ext cx="1307230" cy="630297"/>
      </dsp:txXfrm>
    </dsp:sp>
    <dsp:sp modelId="{AE95F59D-1029-46E3-BDD4-BBE2B6B6ED51}">
      <dsp:nvSpPr>
        <dsp:cNvPr id="0" name=""/>
        <dsp:cNvSpPr/>
      </dsp:nvSpPr>
      <dsp:spPr>
        <a:xfrm rot="17700000">
          <a:off x="6025197" y="1642082"/>
          <a:ext cx="1307230" cy="63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B0514-D986-4076-8BDC-06A23B496E51}">
      <dsp:nvSpPr>
        <dsp:cNvPr id="0" name=""/>
        <dsp:cNvSpPr/>
      </dsp:nvSpPr>
      <dsp:spPr>
        <a:xfrm>
          <a:off x="6676671" y="2227307"/>
          <a:ext cx="1215633" cy="121563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8A910-9319-4A86-9876-EAE9F2B21483}">
      <dsp:nvSpPr>
        <dsp:cNvPr id="0" name=""/>
        <dsp:cNvSpPr/>
      </dsp:nvSpPr>
      <dsp:spPr>
        <a:xfrm rot="17700000">
          <a:off x="7105006" y="1236318"/>
          <a:ext cx="1511167" cy="72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Melhoria contínua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7105006" y="1236318"/>
        <a:ext cx="1511167" cy="72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6664-C9CD-48E9-94BA-9E9F66CB683D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BD680-6C11-4BDC-8E6F-7B3DDD0F12F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5594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2626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6929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5326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459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0617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7140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004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7531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0409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5567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0BF2-0225-45A3-9691-CBB9A418C758}" type="datetimeFigureOut">
              <a:rPr lang="pt-BR" smtClean="0"/>
              <a:pPr/>
              <a:t>17/12/2013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B1BF-1DB7-4250-90B7-BB50515227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8256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F_apres_ppt_adesm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2492896"/>
            <a:ext cx="9249874" cy="1872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63688" y="908720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Gestão pela qualidade em organizações públicas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619724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Santana do Livramento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9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232192"/>
            <a:ext cx="3923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 smtClean="0"/>
              <a:t>Princípios Programa </a:t>
            </a:r>
            <a:r>
              <a:rPr lang="pt-BR" sz="2800" b="1" dirty="0"/>
              <a:t>de Qualidade e Participação</a:t>
            </a:r>
          </a:p>
          <a:p>
            <a:pPr algn="ctr"/>
            <a:endParaRPr lang="pt-BR" sz="24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564064448"/>
              </p:ext>
            </p:extLst>
          </p:nvPr>
        </p:nvGraphicFramePr>
        <p:xfrm>
          <a:off x="307975" y="1397000"/>
          <a:ext cx="8512497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9409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945" y="-922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-27384"/>
            <a:ext cx="39239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Histórico da qualidade na Administração Pública brasileira</a:t>
            </a:r>
            <a:endParaRPr lang="pt-BR" sz="26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674251480"/>
              </p:ext>
            </p:extLst>
          </p:nvPr>
        </p:nvGraphicFramePr>
        <p:xfrm>
          <a:off x="443104" y="1484784"/>
          <a:ext cx="811377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-36512" y="3410238"/>
            <a:ext cx="5040560" cy="31604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tx1"/>
                </a:solidFill>
              </a:rPr>
              <a:t>Objetivos do PQSP</a:t>
            </a:r>
            <a:r>
              <a:rPr lang="pt-BR" b="1" dirty="0" smtClean="0">
                <a:solidFill>
                  <a:schemeClr val="tx1"/>
                </a:solidFill>
              </a:rPr>
              <a:t>: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tx1"/>
                </a:solidFill>
              </a:rPr>
              <a:t>1 – apoiar as organizações públicas no processo de transformação gerencial, com ênfase na produção de resultados positivos para a sociedade, na otimização dos custos operacionais, na motivação e participação dos servidores, na delegação, na racionalidade no modo de fazer, na definição clara de objetivos e no controle dos resultados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tx1"/>
                </a:solidFill>
              </a:rPr>
              <a:t>2 – promover o controle </a:t>
            </a:r>
            <a:r>
              <a:rPr lang="pt-BR" b="1" dirty="0" smtClean="0">
                <a:solidFill>
                  <a:schemeClr val="tx1"/>
                </a:solidFill>
              </a:rPr>
              <a:t>social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158704" y="3424361"/>
            <a:ext cx="3801887" cy="31604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tx1"/>
                </a:solidFill>
              </a:rPr>
              <a:t>Áreas do PQSP: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tx1"/>
                </a:solidFill>
              </a:rPr>
              <a:t>1 – </a:t>
            </a:r>
            <a:r>
              <a:rPr lang="pt-BR" b="1" dirty="0" smtClean="0">
                <a:solidFill>
                  <a:schemeClr val="tx1"/>
                </a:solidFill>
              </a:rPr>
              <a:t>Qualidade no atendimento ao cidadão;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tx1"/>
                </a:solidFill>
              </a:rPr>
              <a:t>2 - Mobilização das Organizações Públicas brasileiras;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tx1"/>
                </a:solidFill>
              </a:rPr>
              <a:t>3 – Avaliação e melhoria da gestão.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-27384"/>
            <a:ext cx="39239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Histórico da qualidade na Administração Pública brasileira</a:t>
            </a:r>
            <a:endParaRPr lang="pt-BR" sz="26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3287150681"/>
              </p:ext>
            </p:extLst>
          </p:nvPr>
        </p:nvGraphicFramePr>
        <p:xfrm>
          <a:off x="443104" y="1265277"/>
          <a:ext cx="8113776" cy="215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3612"/>
            <a:ext cx="9072000" cy="33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8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312738"/>
            <a:ext cx="392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/>
              <a:t>Frentes de atuação do Programa</a:t>
            </a:r>
          </a:p>
          <a:p>
            <a:pPr algn="ctr"/>
            <a:r>
              <a:rPr lang="pt-BR" sz="2000" b="1" dirty="0" smtClean="0"/>
              <a:t>GesPública</a:t>
            </a:r>
            <a:endParaRPr lang="pt-BR" sz="20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2800350"/>
            <a:ext cx="9144000" cy="405765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172343" y="1340768"/>
            <a:ext cx="4255641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solidFill>
                  <a:schemeClr val="tx1"/>
                </a:solidFill>
              </a:rPr>
              <a:t>Avaliação do sistema de gestão</a:t>
            </a: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solidFill>
                  <a:schemeClr val="tx1"/>
                </a:solidFill>
              </a:rPr>
              <a:t>Prêmio nacional de gestão Pública</a:t>
            </a: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solidFill>
                  <a:schemeClr val="tx1"/>
                </a:solidFill>
              </a:rPr>
              <a:t>Gestão do atendimento</a:t>
            </a: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 smtClean="0">
                <a:solidFill>
                  <a:schemeClr val="tx1"/>
                </a:solidFill>
              </a:rPr>
              <a:t>Desburucratização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6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093304"/>
              </p:ext>
            </p:extLst>
          </p:nvPr>
        </p:nvGraphicFramePr>
        <p:xfrm>
          <a:off x="107502" y="1340768"/>
          <a:ext cx="8928996" cy="534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2"/>
                <a:gridCol w="1584176"/>
                <a:gridCol w="1584176"/>
                <a:gridCol w="1440160"/>
                <a:gridCol w="1512168"/>
                <a:gridCol w="1728194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Programas de Qualidade da Adm. Púnlica federal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Ano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1991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1996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1998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1999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2005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Programa</a:t>
                      </a:r>
                      <a:endParaRPr lang="pt-B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PQP – programa Qualidade e Produtividade da Adm. Pública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PQP – programa Qualidade e participação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Prêmio Nacional de Qualidade (sub-prog.)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PQSP – Programa de Qualidade no Serviço Público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GESPÚBLICA – Programa Nacional de Gestão Pública e Desburocratização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Finalidade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Sensibilização e capacitação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Avaliação e premiação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Premiação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Melhor Gestão e Serviços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Melhorar serviço e aumentar a competitividade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Área de atuação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Interna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Interna e externa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Interna e externa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Externa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Externa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Foco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Técnicas e ferramentas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Gestão de resultado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Melhores práticas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Resultado e satisfação do Cidadão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Gestão por resultadop orintada</a:t>
                      </a:r>
                      <a:r>
                        <a:rPr lang="pt-BR" sz="1600" baseline="0" dirty="0" smtClean="0"/>
                        <a:t> para o cidadão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Dimensão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Eficiência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Eficiência e eficácia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Critério de excelência do PNQ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Eficiência e eficácia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Eficiência, efiácia e efetividade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07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" y="-27384"/>
            <a:ext cx="9141120" cy="6885384"/>
            <a:chOff x="1" y="-27384"/>
            <a:chExt cx="9141120" cy="6885384"/>
          </a:xfrm>
        </p:grpSpPr>
        <p:pic>
          <p:nvPicPr>
            <p:cNvPr id="5" name="Picture 2" descr="AF_apres_ppt_adesm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11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-27384"/>
              <a:ext cx="5158704" cy="1044000"/>
            </a:xfrm>
            <a:prstGeom prst="rect">
              <a:avLst/>
            </a:prstGeom>
          </p:spPr>
        </p:pic>
      </p:grpSp>
      <p:sp>
        <p:nvSpPr>
          <p:cNvPr id="8" name="Rectangle 2"/>
          <p:cNvSpPr txBox="1">
            <a:spLocks/>
          </p:cNvSpPr>
          <p:nvPr/>
        </p:nvSpPr>
        <p:spPr bwMode="auto">
          <a:xfrm>
            <a:off x="5158704" y="116632"/>
            <a:ext cx="38057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/>
              <a:t>Nova Administração Pública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1720019149"/>
              </p:ext>
            </p:extLst>
          </p:nvPr>
        </p:nvGraphicFramePr>
        <p:xfrm>
          <a:off x="539552" y="1916832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6942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" y="-27384"/>
            <a:ext cx="9141120" cy="6885384"/>
            <a:chOff x="1" y="-27384"/>
            <a:chExt cx="9141120" cy="6885384"/>
          </a:xfrm>
        </p:grpSpPr>
        <p:pic>
          <p:nvPicPr>
            <p:cNvPr id="5" name="Picture 2" descr="AF_apres_ppt_adesm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11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-27384"/>
              <a:ext cx="5158704" cy="1044000"/>
            </a:xfrm>
            <a:prstGeom prst="rect">
              <a:avLst/>
            </a:prstGeom>
          </p:spPr>
        </p:pic>
      </p:grpSp>
      <p:sp>
        <p:nvSpPr>
          <p:cNvPr id="8" name="Rectangle 2"/>
          <p:cNvSpPr txBox="1">
            <a:spLocks/>
          </p:cNvSpPr>
          <p:nvPr/>
        </p:nvSpPr>
        <p:spPr bwMode="auto">
          <a:xfrm>
            <a:off x="5158704" y="116632"/>
            <a:ext cx="38057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/>
              <a:t>Nova Administração Pública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128997565"/>
              </p:ext>
            </p:extLst>
          </p:nvPr>
        </p:nvGraphicFramePr>
        <p:xfrm>
          <a:off x="539552" y="1916832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62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" y="-27384"/>
            <a:ext cx="9141120" cy="6885384"/>
            <a:chOff x="1" y="-27384"/>
            <a:chExt cx="9141120" cy="6885384"/>
          </a:xfrm>
        </p:grpSpPr>
        <p:pic>
          <p:nvPicPr>
            <p:cNvPr id="5" name="Picture 2" descr="AF_apres_ppt_adesm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11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-27384"/>
              <a:ext cx="5158704" cy="1044000"/>
            </a:xfrm>
            <a:prstGeom prst="rect">
              <a:avLst/>
            </a:prstGeom>
          </p:spPr>
        </p:pic>
      </p:grpSp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5158704" y="116632"/>
            <a:ext cx="3805784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pt-BR" altLang="pt-BR" sz="3200" b="1" dirty="0" smtClean="0">
                <a:effectLst/>
              </a:rPr>
              <a:t>Nova Administração Pública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247178193"/>
              </p:ext>
            </p:extLst>
          </p:nvPr>
        </p:nvGraphicFramePr>
        <p:xfrm>
          <a:off x="539552" y="1916832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937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313492"/>
            <a:ext cx="392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 que é qualidade?</a:t>
            </a:r>
            <a:endParaRPr lang="pt-BR" sz="28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1" y="-27384"/>
            <a:ext cx="9141120" cy="6885384"/>
            <a:chOff x="1" y="-27384"/>
            <a:chExt cx="9141120" cy="6885384"/>
          </a:xfrm>
        </p:grpSpPr>
        <p:pic>
          <p:nvPicPr>
            <p:cNvPr id="4" name="Picture 2" descr="AF_apres_ppt_adesm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11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-27384"/>
              <a:ext cx="5158704" cy="1044000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/>
          </p:cNvSpPr>
          <p:nvPr/>
        </p:nvSpPr>
        <p:spPr bwMode="auto">
          <a:xfrm>
            <a:off x="5158704" y="116632"/>
            <a:ext cx="38057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 smtClean="0"/>
              <a:t>Reforma Gerencial da Administração Pública brasileira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2748050742"/>
              </p:ext>
            </p:extLst>
          </p:nvPr>
        </p:nvGraphicFramePr>
        <p:xfrm>
          <a:off x="307975" y="1397000"/>
          <a:ext cx="844048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9409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303039"/>
            <a:ext cx="392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Qualidade na Administração Pública brasileira a partir de 1990</a:t>
            </a:r>
            <a:endParaRPr lang="pt-BR" sz="20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sp>
        <p:nvSpPr>
          <p:cNvPr id="13" name="Retângulo de cantos arredondados 12"/>
          <p:cNvSpPr/>
          <p:nvPr/>
        </p:nvSpPr>
        <p:spPr>
          <a:xfrm>
            <a:off x="1343867" y="1340768"/>
            <a:ext cx="6600283" cy="11307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 reforma de 1995 incorporou a ideia de qualidade e a definiu como “a satisfação das necessidades e expectativas do usuário-cidadão”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xmlns="" val="1480346294"/>
              </p:ext>
            </p:extLst>
          </p:nvPr>
        </p:nvGraphicFramePr>
        <p:xfrm>
          <a:off x="1475656" y="2564904"/>
          <a:ext cx="61429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tângulo de cantos arredondados 14"/>
          <p:cNvSpPr/>
          <p:nvPr/>
        </p:nvSpPr>
        <p:spPr>
          <a:xfrm>
            <a:off x="303331" y="2882394"/>
            <a:ext cx="892781" cy="34694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Qualidade no Setor Público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904162" y="2912412"/>
            <a:ext cx="892781" cy="34694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Pdrae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9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149731"/>
            <a:ext cx="392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Percepção da Qualidade</a:t>
            </a:r>
            <a:endParaRPr lang="pt-BR" sz="28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23845211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have direita 7"/>
          <p:cNvSpPr/>
          <p:nvPr/>
        </p:nvSpPr>
        <p:spPr>
          <a:xfrm rot="5400000">
            <a:off x="4319972" y="2600908"/>
            <a:ext cx="576064" cy="6408712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Dessa dualidade surge a necessidade de mensurar a satisfação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43808" y="6165304"/>
            <a:ext cx="2445848" cy="57606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Pesquisa da satisfação do Usuário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823396" y="6165303"/>
            <a:ext cx="3255424" cy="57606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Necessidade de um processo de monitoramento  e melhorias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5348535" y="6237311"/>
            <a:ext cx="447601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09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-27384"/>
            <a:ext cx="39239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Histórico da qualidade na Administração Pública brasileira</a:t>
            </a:r>
            <a:endParaRPr lang="pt-BR" sz="26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659768252"/>
              </p:ext>
            </p:extLst>
          </p:nvPr>
        </p:nvGraphicFramePr>
        <p:xfrm>
          <a:off x="443104" y="1484784"/>
          <a:ext cx="81137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458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_apres_ppt_adesm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937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0d54ff2c60&amp;view=att&amp;th=141279b8eb5f924a&amp;attid=0.1&amp;disp=inline&amp;safe=1&amp;zw&amp;saduie=AG9B_P8VzrF80bWtqNVkpGs2Tfbb&amp;sadet=1379349058276&amp;sads=ovN5fhZYLSBJ5ibLYyPsjaFoid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2956" y="-27384"/>
            <a:ext cx="39239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Histórico da qualidade na Administração Pública brasileira</a:t>
            </a:r>
            <a:endParaRPr lang="pt-BR" sz="26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7384"/>
            <a:ext cx="5158704" cy="1044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74138276"/>
              </p:ext>
            </p:extLst>
          </p:nvPr>
        </p:nvGraphicFramePr>
        <p:xfrm>
          <a:off x="443104" y="1484784"/>
          <a:ext cx="811377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eta dobrada para cima 4"/>
          <p:cNvSpPr/>
          <p:nvPr/>
        </p:nvSpPr>
        <p:spPr>
          <a:xfrm rot="5400000">
            <a:off x="359532" y="3248980"/>
            <a:ext cx="1512168" cy="720080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620884" y="3320988"/>
            <a:ext cx="4247260" cy="57606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Ênfase na qualidade e participação dos funcionários de nível operacional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620884" y="4005065"/>
            <a:ext cx="4247260" cy="57606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Buscava mudança na forma de gestão, mas principalmente na cultura organizacional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have esquerda 7"/>
          <p:cNvSpPr/>
          <p:nvPr/>
        </p:nvSpPr>
        <p:spPr>
          <a:xfrm>
            <a:off x="5872448" y="3407464"/>
            <a:ext cx="787783" cy="2469808"/>
          </a:xfrm>
          <a:prstGeom prst="leftBrace">
            <a:avLst>
              <a:gd name="adj1" fmla="val 0"/>
              <a:gd name="adj2" fmla="val 366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516216" y="3356992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Desempenho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Redução de erros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Participação dos funcionários na definição de processos de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Maior cooperação entre funcionários e administradores</a:t>
            </a:r>
          </a:p>
        </p:txBody>
      </p:sp>
      <p:sp>
        <p:nvSpPr>
          <p:cNvPr id="13" name="Chave direita 12"/>
          <p:cNvSpPr/>
          <p:nvPr/>
        </p:nvSpPr>
        <p:spPr>
          <a:xfrm rot="5400000">
            <a:off x="3456481" y="2756519"/>
            <a:ext cx="576064" cy="4319265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656886" y="5301208"/>
            <a:ext cx="4247260" cy="7667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 – Melhoria da qualidade dos serviços públicos por meio da institucionalização da participação dos servidores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619672" y="6118644"/>
            <a:ext cx="4247260" cy="7667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2 – Apoiar o processo de mudança da cultura burocrática para a cultura gerencial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785</Words>
  <Application>Microsoft Office PowerPoint</Application>
  <PresentationFormat>Apresentação na tela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Nova Administração Pública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Matheus</cp:lastModifiedBy>
  <cp:revision>236</cp:revision>
  <dcterms:created xsi:type="dcterms:W3CDTF">2012-04-03T21:00:29Z</dcterms:created>
  <dcterms:modified xsi:type="dcterms:W3CDTF">2013-12-17T20:36:07Z</dcterms:modified>
</cp:coreProperties>
</file>