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47A3-A756-442C-AE74-673A93535B9A}" type="datetimeFigureOut">
              <a:rPr lang="pt-BR" smtClean="0"/>
              <a:t>24/06/2014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8928-BFBB-4D5D-B69C-08D87359103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vide\AppData\Local\Temp\Capa Liv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44264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avide\AppData\Local\Temp\Modelo Compreensivo da Qualidade Democrática - Página 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496944" cy="5752864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6624736" cy="135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e\AppData\Local\Temp\Modelo Virtuoso de Capital Social - Página 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961778" cy="587448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373216"/>
            <a:ext cx="6624736" cy="135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Davide</dc:creator>
  <cp:lastModifiedBy>Davide</cp:lastModifiedBy>
  <cp:revision>1</cp:revision>
  <dcterms:created xsi:type="dcterms:W3CDTF">2014-06-24T13:24:21Z</dcterms:created>
  <dcterms:modified xsi:type="dcterms:W3CDTF">2014-06-24T13:25:04Z</dcterms:modified>
</cp:coreProperties>
</file>