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47A3-A756-442C-AE74-673A93535B9A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78928-BFBB-4D5D-B69C-08D8735910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47A3-A756-442C-AE74-673A93535B9A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78928-BFBB-4D5D-B69C-08D8735910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47A3-A756-442C-AE74-673A93535B9A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78928-BFBB-4D5D-B69C-08D8735910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47A3-A756-442C-AE74-673A93535B9A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78928-BFBB-4D5D-B69C-08D8735910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47A3-A756-442C-AE74-673A93535B9A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78928-BFBB-4D5D-B69C-08D8735910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47A3-A756-442C-AE74-673A93535B9A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78928-BFBB-4D5D-B69C-08D8735910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47A3-A756-442C-AE74-673A93535B9A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78928-BFBB-4D5D-B69C-08D8735910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47A3-A756-442C-AE74-673A93535B9A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78928-BFBB-4D5D-B69C-08D8735910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47A3-A756-442C-AE74-673A93535B9A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78928-BFBB-4D5D-B69C-08D8735910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47A3-A756-442C-AE74-673A93535B9A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78928-BFBB-4D5D-B69C-08D8735910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47A3-A756-442C-AE74-673A93535B9A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78928-BFBB-4D5D-B69C-08D8735910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947A3-A756-442C-AE74-673A93535B9A}" type="datetimeFigureOut">
              <a:rPr lang="pt-BR" smtClean="0"/>
              <a:t>24/06/2014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78928-BFBB-4D5D-B69C-08D873591032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Davide\AppData\Local\Temp\Capa Livr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0"/>
            <a:ext cx="4426413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avide\AppData\Local\Temp\Modelo Compreensivo da Qualidade Democrática - Página 5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0"/>
            <a:ext cx="8496944" cy="5752864"/>
          </a:xfrm>
          <a:prstGeom prst="rect">
            <a:avLst/>
          </a:prstGeom>
          <a:noFill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5517232"/>
            <a:ext cx="6624736" cy="1356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avide\AppData\Local\Temp\Modelo Virtuoso de Capital Social - Página 1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0"/>
            <a:ext cx="7961778" cy="5874480"/>
          </a:xfrm>
          <a:prstGeom prst="rect">
            <a:avLst/>
          </a:prstGeom>
          <a:noFill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5373216"/>
            <a:ext cx="6624736" cy="1356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Apresentação na tela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Davide</dc:creator>
  <cp:lastModifiedBy>Davide</cp:lastModifiedBy>
  <cp:revision>1</cp:revision>
  <dcterms:created xsi:type="dcterms:W3CDTF">2014-06-24T13:24:21Z</dcterms:created>
  <dcterms:modified xsi:type="dcterms:W3CDTF">2014-06-24T13:25:04Z</dcterms:modified>
</cp:coreProperties>
</file>