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4" r:id="rId9"/>
    <p:sldId id="265" r:id="rId10"/>
    <p:sldId id="267" r:id="rId11"/>
    <p:sldId id="263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19/08/2014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works.com/help/images/examples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Processamento de Imagens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472608"/>
          </a:xfrm>
        </p:spPr>
        <p:txBody>
          <a:bodyPr>
            <a:normAutofit fontScale="55000" lnSpcReduction="20000"/>
          </a:bodyPr>
          <a:lstStyle/>
          <a:p>
            <a:r>
              <a:rPr lang="pt-BR" sz="3800" dirty="0"/>
              <a:t>im2bw	</a:t>
            </a:r>
            <a:r>
              <a:rPr lang="pt-BR" sz="3800" dirty="0" smtClean="0"/>
              <a:t>        </a:t>
            </a:r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</a:t>
            </a:r>
            <a:r>
              <a:rPr lang="pt-BR" sz="3200" dirty="0" err="1"/>
              <a:t>binary</a:t>
            </a:r>
            <a:r>
              <a:rPr lang="pt-BR" sz="3200" dirty="0"/>
              <a:t> </a:t>
            </a:r>
            <a:r>
              <a:rPr lang="pt-BR" sz="3200" dirty="0" err="1" smtClean="0"/>
              <a:t>image</a:t>
            </a:r>
            <a:endParaRPr lang="pt-BR" sz="3200" dirty="0"/>
          </a:p>
          <a:p>
            <a:r>
              <a:rPr lang="pt-BR" sz="3800" dirty="0" err="1" smtClean="0"/>
              <a:t>graythresh</a:t>
            </a:r>
            <a:endParaRPr lang="pt-BR" sz="3800" dirty="0"/>
          </a:p>
          <a:p>
            <a:pPr lvl="1"/>
            <a:r>
              <a:rPr lang="pt-BR" sz="3200" dirty="0" smtClean="0"/>
              <a:t>Global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threshold</a:t>
            </a:r>
            <a:r>
              <a:rPr lang="pt-BR" sz="3200" dirty="0"/>
              <a:t> </a:t>
            </a:r>
            <a:r>
              <a:rPr lang="pt-BR" sz="3200" dirty="0" err="1" smtClean="0"/>
              <a:t>using</a:t>
            </a:r>
            <a:endParaRPr lang="pt-BR" sz="3200" dirty="0"/>
          </a:p>
          <a:p>
            <a:r>
              <a:rPr lang="pt-BR" sz="3800" dirty="0" err="1" smtClean="0"/>
              <a:t>grayslice</a:t>
            </a:r>
            <a:endParaRPr lang="pt-BR" sz="3800" dirty="0" smtClean="0"/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grayscale</a:t>
            </a:r>
            <a:r>
              <a:rPr lang="pt-BR" sz="3200" dirty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</a:t>
            </a:r>
            <a:r>
              <a:rPr lang="pt-BR" sz="3200" dirty="0" err="1"/>
              <a:t>indexed</a:t>
            </a:r>
            <a:r>
              <a:rPr lang="pt-BR" sz="3200" dirty="0"/>
              <a:t> </a:t>
            </a:r>
            <a:r>
              <a:rPr lang="pt-BR" sz="3200" dirty="0" err="1" smtClean="0"/>
              <a:t>image</a:t>
            </a:r>
            <a:endParaRPr lang="pt-BR" sz="3200" dirty="0"/>
          </a:p>
          <a:p>
            <a:r>
              <a:rPr lang="pt-BR" sz="3800" dirty="0"/>
              <a:t>i</a:t>
            </a:r>
            <a:r>
              <a:rPr lang="pt-BR" sz="3800" dirty="0" smtClean="0"/>
              <a:t>m2double</a:t>
            </a:r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</a:t>
            </a:r>
            <a:r>
              <a:rPr lang="pt-BR" sz="3200" dirty="0" err="1"/>
              <a:t>double</a:t>
            </a:r>
            <a:r>
              <a:rPr lang="pt-BR" sz="3200" dirty="0"/>
              <a:t> </a:t>
            </a:r>
            <a:r>
              <a:rPr lang="pt-BR" sz="3200" dirty="0" err="1"/>
              <a:t>precision</a:t>
            </a:r>
            <a:endParaRPr lang="pt-BR" sz="3200" dirty="0"/>
          </a:p>
          <a:p>
            <a:r>
              <a:rPr lang="pt-BR" sz="3800" dirty="0"/>
              <a:t>i</a:t>
            </a:r>
            <a:r>
              <a:rPr lang="pt-BR" sz="3800" dirty="0" smtClean="0"/>
              <a:t>m2int16</a:t>
            </a:r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16-bit </a:t>
            </a:r>
            <a:r>
              <a:rPr lang="pt-BR" sz="3200" dirty="0" err="1"/>
              <a:t>signed</a:t>
            </a:r>
            <a:r>
              <a:rPr lang="pt-BR" sz="3200" dirty="0"/>
              <a:t> </a:t>
            </a:r>
            <a:r>
              <a:rPr lang="pt-BR" sz="3200" dirty="0" err="1"/>
              <a:t>integers</a:t>
            </a:r>
            <a:endParaRPr lang="pt-BR" sz="3200" dirty="0"/>
          </a:p>
          <a:p>
            <a:r>
              <a:rPr lang="pt-BR" sz="3800" dirty="0"/>
              <a:t>i</a:t>
            </a:r>
            <a:r>
              <a:rPr lang="pt-BR" sz="3800" dirty="0" smtClean="0"/>
              <a:t>m2java2d</a:t>
            </a:r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Java </a:t>
            </a:r>
            <a:r>
              <a:rPr lang="pt-BR" sz="3200" dirty="0" err="1"/>
              <a:t>buffered</a:t>
            </a:r>
            <a:r>
              <a:rPr lang="pt-BR" sz="3200" dirty="0"/>
              <a:t> </a:t>
            </a:r>
            <a:r>
              <a:rPr lang="pt-BR" sz="3200" dirty="0" err="1"/>
              <a:t>image</a:t>
            </a:r>
            <a:endParaRPr lang="pt-BR" sz="3200" dirty="0"/>
          </a:p>
          <a:p>
            <a:r>
              <a:rPr lang="pt-BR" sz="3800" dirty="0"/>
              <a:t>i</a:t>
            </a:r>
            <a:r>
              <a:rPr lang="pt-BR" sz="3800" dirty="0" smtClean="0"/>
              <a:t>m2single</a:t>
            </a:r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single </a:t>
            </a:r>
            <a:r>
              <a:rPr lang="pt-BR" sz="3200" dirty="0" err="1"/>
              <a:t>precision</a:t>
            </a:r>
            <a:endParaRPr lang="pt-BR" sz="3200" dirty="0"/>
          </a:p>
          <a:p>
            <a:r>
              <a:rPr lang="pt-BR" sz="3800" dirty="0"/>
              <a:t>i</a:t>
            </a:r>
            <a:r>
              <a:rPr lang="pt-BR" sz="3800" dirty="0" smtClean="0"/>
              <a:t>m2uint16</a:t>
            </a:r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16-bit </a:t>
            </a:r>
            <a:r>
              <a:rPr lang="pt-BR" sz="3200" dirty="0" err="1"/>
              <a:t>unsigned</a:t>
            </a:r>
            <a:r>
              <a:rPr lang="pt-BR" sz="3200" dirty="0"/>
              <a:t> </a:t>
            </a:r>
            <a:r>
              <a:rPr lang="pt-BR" sz="3200" dirty="0" err="1"/>
              <a:t>integers</a:t>
            </a:r>
            <a:endParaRPr lang="pt-BR" sz="3200" dirty="0"/>
          </a:p>
          <a:p>
            <a:r>
              <a:rPr lang="pt-BR" sz="3800" dirty="0"/>
              <a:t>i</a:t>
            </a:r>
            <a:r>
              <a:rPr lang="pt-BR" sz="3800" dirty="0" smtClean="0"/>
              <a:t>m2uin8</a:t>
            </a:r>
          </a:p>
          <a:p>
            <a:pPr lvl="1"/>
            <a:r>
              <a:rPr lang="pt-BR" sz="3200" dirty="0" err="1" smtClean="0"/>
              <a:t>Convert</a:t>
            </a:r>
            <a:r>
              <a:rPr lang="pt-BR" sz="3200" dirty="0" smtClean="0"/>
              <a:t> </a:t>
            </a:r>
            <a:r>
              <a:rPr lang="pt-BR" sz="3200" dirty="0" err="1"/>
              <a:t>image</a:t>
            </a:r>
            <a:r>
              <a:rPr lang="pt-BR" sz="3200" dirty="0"/>
              <a:t> </a:t>
            </a:r>
            <a:r>
              <a:rPr lang="pt-BR" sz="3200" dirty="0" err="1"/>
              <a:t>to</a:t>
            </a:r>
            <a:r>
              <a:rPr lang="pt-BR" sz="3200" dirty="0"/>
              <a:t> 8-bit </a:t>
            </a:r>
            <a:r>
              <a:rPr lang="pt-BR" sz="3200" dirty="0" err="1"/>
              <a:t>unsigned</a:t>
            </a:r>
            <a:r>
              <a:rPr lang="pt-BR" sz="3200" dirty="0"/>
              <a:t> </a:t>
            </a:r>
            <a:r>
              <a:rPr lang="pt-BR" sz="3200" dirty="0" err="1"/>
              <a:t>integers</a:t>
            </a:r>
            <a:endParaRPr lang="pt-BR" sz="3200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/>
          <a:lstStyle/>
          <a:p>
            <a:r>
              <a:rPr lang="pt-BR" dirty="0"/>
              <a:t>Conversão de tipos de imagem</a:t>
            </a:r>
          </a:p>
        </p:txBody>
      </p:sp>
    </p:spTree>
    <p:extLst>
      <p:ext uri="{BB962C8B-B14F-4D97-AF65-F5344CB8AC3E}">
        <p14:creationId xmlns:p14="http://schemas.microsoft.com/office/powerpoint/2010/main" val="3614010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www.mathworks.com/help/images/examples/index.html</a:t>
            </a:r>
            <a:endParaRPr lang="pt-BR" dirty="0" smtClean="0"/>
          </a:p>
          <a:p>
            <a:r>
              <a:rPr lang="pt-BR" dirty="0" smtClean="0"/>
              <a:t>Desembaçar</a:t>
            </a:r>
            <a:endParaRPr lang="pt-BR" dirty="0"/>
          </a:p>
          <a:p>
            <a:r>
              <a:rPr lang="pt-BR" dirty="0" smtClean="0"/>
              <a:t>Melhoramentos </a:t>
            </a:r>
            <a:endParaRPr lang="pt-BR" dirty="0"/>
          </a:p>
          <a:p>
            <a:r>
              <a:rPr lang="pt-BR" dirty="0"/>
              <a:t>Registro de Imagens </a:t>
            </a:r>
          </a:p>
          <a:p>
            <a:r>
              <a:rPr lang="pt-BR" dirty="0"/>
              <a:t>Segmentação de Imagens </a:t>
            </a:r>
          </a:p>
          <a:p>
            <a:r>
              <a:rPr lang="pt-BR" dirty="0" smtClean="0"/>
              <a:t>Transformação </a:t>
            </a:r>
            <a:r>
              <a:rPr lang="pt-BR" dirty="0"/>
              <a:t>espacial </a:t>
            </a:r>
          </a:p>
          <a:p>
            <a:r>
              <a:rPr lang="pt-BR" dirty="0"/>
              <a:t>Medindo características da imagem </a:t>
            </a:r>
          </a:p>
          <a:p>
            <a:r>
              <a:rPr lang="pt-BR" dirty="0"/>
              <a:t>Transformações </a:t>
            </a:r>
          </a:p>
          <a:p>
            <a:r>
              <a:rPr lang="pt-BR" dirty="0"/>
              <a:t>Trabalhando com </a:t>
            </a:r>
            <a:r>
              <a:rPr lang="pt-BR" dirty="0" smtClean="0"/>
              <a:t>imagens grandes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Matlab</a:t>
            </a:r>
            <a:r>
              <a:rPr lang="pt-BR" dirty="0" smtClean="0"/>
              <a:t> </a:t>
            </a:r>
            <a:r>
              <a:rPr lang="pt-BR" dirty="0" err="1" smtClean="0"/>
              <a:t>Image</a:t>
            </a:r>
            <a:r>
              <a:rPr lang="pt-BR" dirty="0" smtClean="0"/>
              <a:t> Toolbox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3966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Processamento de imagens</a:t>
            </a:r>
          </a:p>
          <a:p>
            <a:r>
              <a:rPr lang="pt-BR" dirty="0" smtClean="0"/>
              <a:t>Trabalhando com imagens</a:t>
            </a:r>
          </a:p>
          <a:p>
            <a:r>
              <a:rPr lang="pt-BR" dirty="0" smtClean="0"/>
              <a:t>Problemas típicos</a:t>
            </a:r>
          </a:p>
          <a:p>
            <a:r>
              <a:rPr lang="pt-BR" dirty="0" smtClean="0"/>
              <a:t>Aplicações</a:t>
            </a:r>
          </a:p>
          <a:p>
            <a:r>
              <a:rPr lang="pt-BR" dirty="0" smtClean="0"/>
              <a:t>Comandos básicos </a:t>
            </a:r>
            <a:r>
              <a:rPr lang="pt-BR" dirty="0" err="1" smtClean="0"/>
              <a:t>matlab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311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Processamento de imagem é qualquer forma de processamento de dados no qual a entrada e saída são imagens tais como fotografias ou quadros de vídeo. </a:t>
            </a:r>
            <a:endParaRPr lang="pt-BR" dirty="0" smtClean="0"/>
          </a:p>
          <a:p>
            <a:r>
              <a:rPr lang="pt-BR" dirty="0" smtClean="0"/>
              <a:t>Ao </a:t>
            </a:r>
            <a:r>
              <a:rPr lang="pt-BR" dirty="0"/>
              <a:t>contrário do tratamento de imagens, que preocupa-se somente na manipulação de figuras para sua representação final, o processamento de imagens é um estágio para novos processamentos de dados tais </a:t>
            </a:r>
            <a:r>
              <a:rPr lang="pt-BR" dirty="0" smtClean="0"/>
              <a:t>como:</a:t>
            </a:r>
          </a:p>
          <a:p>
            <a:pPr lvl="1"/>
            <a:r>
              <a:rPr lang="pt-BR" dirty="0" smtClean="0"/>
              <a:t>Aprendizagem </a:t>
            </a:r>
            <a:r>
              <a:rPr lang="pt-BR" dirty="0"/>
              <a:t>de </a:t>
            </a:r>
            <a:r>
              <a:rPr lang="pt-BR" dirty="0" smtClean="0"/>
              <a:t>máquina</a:t>
            </a:r>
          </a:p>
          <a:p>
            <a:pPr lvl="1"/>
            <a:r>
              <a:rPr lang="pt-BR" dirty="0"/>
              <a:t>R</a:t>
            </a:r>
            <a:r>
              <a:rPr lang="pt-BR" dirty="0" smtClean="0"/>
              <a:t>econhecimento </a:t>
            </a:r>
            <a:r>
              <a:rPr lang="pt-BR" dirty="0"/>
              <a:t>de </a:t>
            </a:r>
            <a:r>
              <a:rPr lang="pt-BR" dirty="0" smtClean="0"/>
              <a:t>padrões</a:t>
            </a:r>
          </a:p>
          <a:p>
            <a:pPr lvl="1"/>
            <a:r>
              <a:rPr lang="pt-BR" dirty="0" smtClean="0"/>
              <a:t>Buscas por similaridades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Processamento de imagens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1172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Resolução de </a:t>
            </a:r>
            <a:r>
              <a:rPr lang="pt-BR" dirty="0" smtClean="0"/>
              <a:t>imagem: </a:t>
            </a:r>
            <a:r>
              <a:rPr lang="pt-BR" dirty="0"/>
              <a:t>descreve o nível de detalhe que uma imagem comporta. </a:t>
            </a:r>
            <a:endParaRPr lang="pt-BR" dirty="0" smtClean="0"/>
          </a:p>
          <a:p>
            <a:r>
              <a:rPr lang="pt-BR" dirty="0"/>
              <a:t>O termo resolução é </a:t>
            </a:r>
            <a:r>
              <a:rPr lang="pt-BR" dirty="0" smtClean="0"/>
              <a:t>usado </a:t>
            </a:r>
            <a:r>
              <a:rPr lang="pt-BR" dirty="0"/>
              <a:t>como uma contagem de pixels em imagens digitais, </a:t>
            </a:r>
            <a:r>
              <a:rPr lang="pt-BR" dirty="0" smtClean="0"/>
              <a:t>uma </a:t>
            </a:r>
            <a:r>
              <a:rPr lang="pt-BR" dirty="0"/>
              <a:t>imagem de N pixels de altura por </a:t>
            </a:r>
            <a:r>
              <a:rPr lang="pt-BR" dirty="0" smtClean="0"/>
              <a:t>M </a:t>
            </a:r>
            <a:r>
              <a:rPr lang="pt-BR" dirty="0"/>
              <a:t>pixels de </a:t>
            </a:r>
            <a:r>
              <a:rPr lang="pt-BR" dirty="0" smtClean="0"/>
              <a:t>largura, </a:t>
            </a:r>
            <a:r>
              <a:rPr lang="pt-BR" dirty="0"/>
              <a:t>em que o primeiro número é a quantidade de colunas (largura) de pixels e o segundo é número de linhas (altura) de pixels; algo como 640 X 480, por exemplo.</a:t>
            </a:r>
          </a:p>
          <a:p>
            <a:r>
              <a:rPr lang="pt-BR" dirty="0"/>
              <a:t>Outra convenção popular é citar a resolução como a quantidade total de pixels na imagem, tipicamente informada como o número de megapixels, os quais podem ser calculados multiplicando-se as colunas de pixels pelas linhas de pixels e dividindo-se o resultado por um milhão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Outras </a:t>
            </a:r>
            <a:r>
              <a:rPr lang="pt-BR" dirty="0"/>
              <a:t>convenções incluem descrever pixels por unidade de comprimento ou pixels por unidade de área, tais como pixels por polegada </a:t>
            </a:r>
            <a:r>
              <a:rPr lang="pt-BR" dirty="0" smtClean="0"/>
              <a:t>(</a:t>
            </a:r>
            <a:r>
              <a:rPr lang="pt-BR" dirty="0" err="1" smtClean="0"/>
              <a:t>dpi</a:t>
            </a:r>
            <a:r>
              <a:rPr lang="pt-BR" dirty="0" smtClean="0"/>
              <a:t>) ou </a:t>
            </a:r>
            <a:r>
              <a:rPr lang="pt-BR" dirty="0"/>
              <a:t>por polegada quadrada.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Trabalhando com imagens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6752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Transformações </a:t>
            </a:r>
            <a:r>
              <a:rPr lang="pt-BR" dirty="0"/>
              <a:t>geométricas tais como escala, rotação e </a:t>
            </a:r>
            <a:r>
              <a:rPr lang="pt-BR" dirty="0" smtClean="0"/>
              <a:t>inclinação;</a:t>
            </a:r>
            <a:endParaRPr lang="pt-BR" dirty="0"/>
          </a:p>
          <a:p>
            <a:r>
              <a:rPr lang="pt-BR" dirty="0"/>
              <a:t>Correção de </a:t>
            </a:r>
            <a:r>
              <a:rPr lang="pt-BR" dirty="0" smtClean="0"/>
              <a:t>cor, ajustes </a:t>
            </a:r>
            <a:r>
              <a:rPr lang="pt-BR" dirty="0"/>
              <a:t>de </a:t>
            </a:r>
            <a:r>
              <a:rPr lang="pt-BR" dirty="0" smtClean="0"/>
              <a:t>brilho, </a:t>
            </a:r>
            <a:r>
              <a:rPr lang="pt-BR" dirty="0"/>
              <a:t>contraste, </a:t>
            </a:r>
            <a:r>
              <a:rPr lang="pt-BR" dirty="0" err="1" smtClean="0"/>
              <a:t>limiarização</a:t>
            </a:r>
            <a:r>
              <a:rPr lang="pt-BR" dirty="0"/>
              <a:t> </a:t>
            </a:r>
            <a:r>
              <a:rPr lang="pt-BR" dirty="0" smtClean="0"/>
              <a:t>ou </a:t>
            </a:r>
            <a:r>
              <a:rPr lang="pt-BR" dirty="0"/>
              <a:t>conversão de espaço de </a:t>
            </a:r>
            <a:r>
              <a:rPr lang="pt-BR" dirty="0" smtClean="0"/>
              <a:t>cor;</a:t>
            </a:r>
            <a:endParaRPr lang="pt-BR" dirty="0"/>
          </a:p>
          <a:p>
            <a:r>
              <a:rPr lang="pt-BR" dirty="0"/>
              <a:t>Combinação de imagens por média, diferença ou </a:t>
            </a:r>
            <a:r>
              <a:rPr lang="pt-BR" dirty="0" smtClean="0"/>
              <a:t>composição;</a:t>
            </a:r>
            <a:endParaRPr lang="pt-BR" dirty="0"/>
          </a:p>
          <a:p>
            <a:r>
              <a:rPr lang="pt-BR" dirty="0"/>
              <a:t>Interpolação e recuperação de imagem de um formato bruto tal como o filtro </a:t>
            </a:r>
            <a:r>
              <a:rPr lang="pt-BR" dirty="0" smtClean="0"/>
              <a:t>Bayesiano;</a:t>
            </a:r>
            <a:endParaRPr lang="pt-BR" dirty="0"/>
          </a:p>
          <a:p>
            <a:r>
              <a:rPr lang="pt-BR" dirty="0"/>
              <a:t>Segmentação de uma imagem em </a:t>
            </a:r>
            <a:r>
              <a:rPr lang="pt-BR" dirty="0" smtClean="0"/>
              <a:t>regiões;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Problemas típicos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5921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Fotografia e Impressão</a:t>
            </a:r>
          </a:p>
          <a:p>
            <a:r>
              <a:rPr lang="pt-BR" dirty="0"/>
              <a:t>Imagens de Satélite</a:t>
            </a:r>
          </a:p>
          <a:p>
            <a:r>
              <a:rPr lang="pt-BR" dirty="0"/>
              <a:t>Processamento de imagens médicas</a:t>
            </a:r>
          </a:p>
          <a:p>
            <a:r>
              <a:rPr lang="pt-BR" dirty="0"/>
              <a:t>Detecção de face ou de objeto</a:t>
            </a:r>
          </a:p>
          <a:p>
            <a:r>
              <a:rPr lang="pt-BR" dirty="0"/>
              <a:t>Biometria</a:t>
            </a:r>
          </a:p>
          <a:p>
            <a:r>
              <a:rPr lang="pt-BR" dirty="0" smtClean="0"/>
              <a:t>Classificação/Representação</a:t>
            </a:r>
            <a:endParaRPr lang="pt-BR" dirty="0"/>
          </a:p>
          <a:p>
            <a:r>
              <a:rPr lang="pt-BR" dirty="0"/>
              <a:t>Extração de características</a:t>
            </a:r>
          </a:p>
          <a:p>
            <a:r>
              <a:rPr lang="pt-BR" dirty="0"/>
              <a:t>Reconhecimento de padrões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811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Lendo uma imagem:</a:t>
            </a:r>
          </a:p>
          <a:p>
            <a:pPr lvl="1"/>
            <a:r>
              <a:rPr lang="pt-BR" dirty="0" err="1"/>
              <a:t>img</a:t>
            </a:r>
            <a:r>
              <a:rPr lang="pt-BR" dirty="0"/>
              <a:t> = </a:t>
            </a:r>
            <a:r>
              <a:rPr lang="pt-BR" dirty="0" err="1"/>
              <a:t>imread</a:t>
            </a:r>
            <a:r>
              <a:rPr lang="pt-BR" dirty="0"/>
              <a:t>(‘imagem.jpg’);</a:t>
            </a:r>
          </a:p>
          <a:p>
            <a:r>
              <a:rPr lang="pt-BR" dirty="0"/>
              <a:t>Mostrando a imagem</a:t>
            </a:r>
          </a:p>
          <a:p>
            <a:pPr lvl="1"/>
            <a:r>
              <a:rPr lang="pt-BR" dirty="0"/>
              <a:t>figure, </a:t>
            </a:r>
            <a:r>
              <a:rPr lang="pt-BR" dirty="0" err="1"/>
              <a:t>imshow</a:t>
            </a:r>
            <a:r>
              <a:rPr lang="pt-BR" dirty="0"/>
              <a:t>(</a:t>
            </a:r>
            <a:r>
              <a:rPr lang="pt-BR" dirty="0" err="1"/>
              <a:t>img</a:t>
            </a:r>
            <a:r>
              <a:rPr lang="pt-BR" dirty="0"/>
              <a:t>)</a:t>
            </a:r>
          </a:p>
          <a:p>
            <a:r>
              <a:rPr lang="pt-BR" dirty="0"/>
              <a:t>Convertendo pra tons de </a:t>
            </a:r>
            <a:r>
              <a:rPr lang="pt-BR" dirty="0" smtClean="0"/>
              <a:t>cinza ou preto e branco</a:t>
            </a:r>
            <a:endParaRPr lang="pt-BR" dirty="0"/>
          </a:p>
          <a:p>
            <a:pPr lvl="1"/>
            <a:r>
              <a:rPr lang="pt-BR" dirty="0" err="1"/>
              <a:t>img_gray</a:t>
            </a:r>
            <a:r>
              <a:rPr lang="pt-BR" dirty="0"/>
              <a:t> = rgb2gray(</a:t>
            </a:r>
            <a:r>
              <a:rPr lang="pt-BR" dirty="0" err="1"/>
              <a:t>img</a:t>
            </a:r>
            <a:r>
              <a:rPr lang="pt-BR" dirty="0" smtClean="0"/>
              <a:t>)</a:t>
            </a:r>
          </a:p>
          <a:p>
            <a:pPr lvl="1"/>
            <a:r>
              <a:rPr lang="pt-BR" dirty="0" err="1" smtClean="0"/>
              <a:t>imb_bw</a:t>
            </a:r>
            <a:r>
              <a:rPr lang="pt-BR" dirty="0" smtClean="0"/>
              <a:t> = rgb2bw(</a:t>
            </a:r>
            <a:r>
              <a:rPr lang="pt-BR" dirty="0" err="1" smtClean="0"/>
              <a:t>img</a:t>
            </a:r>
            <a:r>
              <a:rPr lang="pt-BR" dirty="0" smtClean="0"/>
              <a:t>)</a:t>
            </a:r>
            <a:endParaRPr lang="pt-BR" dirty="0"/>
          </a:p>
          <a:p>
            <a:r>
              <a:rPr lang="pt-BR" dirty="0"/>
              <a:t>Mostrando histograma da imagem</a:t>
            </a:r>
          </a:p>
          <a:p>
            <a:pPr lvl="1"/>
            <a:r>
              <a:rPr lang="pt-BR" dirty="0"/>
              <a:t>figure, </a:t>
            </a:r>
            <a:r>
              <a:rPr lang="pt-BR" dirty="0" err="1"/>
              <a:t>imhist</a:t>
            </a:r>
            <a:r>
              <a:rPr lang="pt-BR" dirty="0"/>
              <a:t>(</a:t>
            </a:r>
            <a:r>
              <a:rPr lang="pt-BR" dirty="0" err="1"/>
              <a:t>img_gray</a:t>
            </a:r>
            <a:r>
              <a:rPr lang="pt-BR" dirty="0"/>
              <a:t>)</a:t>
            </a:r>
          </a:p>
          <a:p>
            <a:r>
              <a:rPr lang="pt-BR" dirty="0"/>
              <a:t>Ajustando a </a:t>
            </a:r>
            <a:r>
              <a:rPr lang="pt-BR" dirty="0" smtClean="0"/>
              <a:t>imagem (equalização </a:t>
            </a:r>
            <a:r>
              <a:rPr lang="pt-BR" dirty="0" err="1" smtClean="0"/>
              <a:t>histogrâmica</a:t>
            </a:r>
            <a:r>
              <a:rPr lang="pt-BR" dirty="0" smtClean="0"/>
              <a:t>)   </a:t>
            </a:r>
            <a:endParaRPr lang="pt-BR" dirty="0"/>
          </a:p>
          <a:p>
            <a:pPr lvl="1"/>
            <a:r>
              <a:rPr lang="pt-BR" dirty="0" err="1"/>
              <a:t>img_adj</a:t>
            </a:r>
            <a:r>
              <a:rPr lang="pt-BR" dirty="0"/>
              <a:t> = </a:t>
            </a:r>
            <a:r>
              <a:rPr lang="pt-BR" dirty="0" err="1"/>
              <a:t>imadjust</a:t>
            </a:r>
            <a:r>
              <a:rPr lang="pt-BR" dirty="0"/>
              <a:t>(</a:t>
            </a:r>
            <a:r>
              <a:rPr lang="pt-BR" dirty="0" err="1"/>
              <a:t>img_gray</a:t>
            </a:r>
            <a:r>
              <a:rPr lang="pt-BR" dirty="0"/>
              <a:t>)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Comandos básicos </a:t>
            </a:r>
            <a:r>
              <a:rPr lang="pt-BR" dirty="0" err="1"/>
              <a:t>matlab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80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3429000"/>
            <a:ext cx="8229600" cy="302779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imshow</a:t>
            </a:r>
            <a:r>
              <a:rPr lang="en-US" dirty="0"/>
              <a:t>	Display image</a:t>
            </a:r>
          </a:p>
          <a:p>
            <a:r>
              <a:rPr lang="en-US" dirty="0" err="1" smtClean="0"/>
              <a:t>subimage</a:t>
            </a:r>
            <a:r>
              <a:rPr lang="en-US" dirty="0"/>
              <a:t>	Display multiple images in single figure</a:t>
            </a:r>
          </a:p>
          <a:p>
            <a:r>
              <a:rPr lang="en-US" dirty="0" err="1"/>
              <a:t>immovie</a:t>
            </a:r>
            <a:r>
              <a:rPr lang="en-US" dirty="0"/>
              <a:t>	Make movie from </a:t>
            </a:r>
            <a:r>
              <a:rPr lang="en-US" dirty="0" err="1"/>
              <a:t>multiframe</a:t>
            </a:r>
            <a:r>
              <a:rPr lang="en-US" dirty="0"/>
              <a:t> image</a:t>
            </a:r>
          </a:p>
          <a:p>
            <a:r>
              <a:rPr lang="en-US" dirty="0" err="1"/>
              <a:t>implay</a:t>
            </a:r>
            <a:r>
              <a:rPr lang="en-US" dirty="0"/>
              <a:t>	Play movies, videos, or image sequences</a:t>
            </a:r>
          </a:p>
          <a:p>
            <a:r>
              <a:rPr lang="en-US" dirty="0" err="1" smtClean="0"/>
              <a:t>iptgetpref</a:t>
            </a:r>
            <a:r>
              <a:rPr lang="en-US" dirty="0"/>
              <a:t>	Get values of Image Processing Toolbox </a:t>
            </a:r>
            <a:r>
              <a:rPr lang="en-US" dirty="0" smtClean="0"/>
              <a:t>preferences</a:t>
            </a:r>
            <a:endParaRPr lang="en-U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Importação e Exportação</a:t>
            </a:r>
            <a:endParaRPr lang="pt-BR" dirty="0"/>
          </a:p>
        </p:txBody>
      </p:sp>
      <p:sp>
        <p:nvSpPr>
          <p:cNvPr id="6" name="Espaço Reservado para Conteúdo 1"/>
          <p:cNvSpPr txBox="1">
            <a:spLocks/>
          </p:cNvSpPr>
          <p:nvPr/>
        </p:nvSpPr>
        <p:spPr>
          <a:xfrm>
            <a:off x="609600" y="1196752"/>
            <a:ext cx="8229600" cy="1440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err="1" smtClean="0"/>
              <a:t>imread</a:t>
            </a:r>
            <a:r>
              <a:rPr lang="en-US" dirty="0" smtClean="0"/>
              <a:t>	 </a:t>
            </a:r>
            <a:r>
              <a:rPr lang="en-US" dirty="0" err="1" smtClean="0"/>
              <a:t>Lendo</a:t>
            </a:r>
            <a:r>
              <a:rPr lang="en-US" dirty="0" smtClean="0"/>
              <a:t> </a:t>
            </a:r>
            <a:r>
              <a:rPr lang="en-US" dirty="0" err="1" smtClean="0"/>
              <a:t>imagem</a:t>
            </a:r>
            <a:r>
              <a:rPr lang="en-US" dirty="0" smtClean="0"/>
              <a:t> do </a:t>
            </a:r>
            <a:r>
              <a:rPr lang="en-US" dirty="0" err="1" smtClean="0"/>
              <a:t>arquivo</a:t>
            </a:r>
            <a:endParaRPr lang="en-US" dirty="0" smtClean="0"/>
          </a:p>
          <a:p>
            <a:r>
              <a:rPr lang="en-US" dirty="0" err="1" smtClean="0"/>
              <a:t>imwrite</a:t>
            </a:r>
            <a:r>
              <a:rPr lang="en-US" dirty="0" smtClean="0"/>
              <a:t>	 </a:t>
            </a:r>
            <a:r>
              <a:rPr lang="en-US" dirty="0" err="1" smtClean="0"/>
              <a:t>Escrevendo</a:t>
            </a:r>
            <a:r>
              <a:rPr lang="en-US" dirty="0" smtClean="0"/>
              <a:t> </a:t>
            </a:r>
            <a:r>
              <a:rPr lang="en-US" dirty="0" err="1" smtClean="0"/>
              <a:t>imagem</a:t>
            </a:r>
            <a:r>
              <a:rPr lang="en-US" dirty="0" smtClean="0"/>
              <a:t> no </a:t>
            </a:r>
            <a:r>
              <a:rPr lang="en-US" dirty="0" err="1" smtClean="0"/>
              <a:t>arquivo</a:t>
            </a:r>
            <a:endParaRPr lang="en-US" dirty="0" smtClean="0"/>
          </a:p>
          <a:p>
            <a:r>
              <a:rPr lang="en-US" dirty="0" err="1" smtClean="0"/>
              <a:t>imfinfo</a:t>
            </a:r>
            <a:r>
              <a:rPr lang="en-US" dirty="0" smtClean="0"/>
              <a:t>	 </a:t>
            </a:r>
            <a:r>
              <a:rPr lang="en-US" dirty="0" err="1" smtClean="0"/>
              <a:t>Informação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imagem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578929" y="2636912"/>
            <a:ext cx="8229600" cy="79208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dirty="0" smtClean="0"/>
              <a:t>Apresentando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856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836712"/>
            <a:ext cx="8686800" cy="5760640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g</a:t>
            </a:r>
            <a:r>
              <a:rPr lang="pt-BR" dirty="0" smtClean="0"/>
              <a:t>ray2ind</a:t>
            </a:r>
          </a:p>
          <a:p>
            <a:pPr lvl="1"/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 err="1"/>
              <a:t>grayscale</a:t>
            </a:r>
            <a:r>
              <a:rPr lang="pt-BR" dirty="0"/>
              <a:t> </a:t>
            </a:r>
            <a:r>
              <a:rPr lang="pt-BR" dirty="0" err="1"/>
              <a:t>or</a:t>
            </a:r>
            <a:r>
              <a:rPr lang="pt-BR" dirty="0"/>
              <a:t> </a:t>
            </a:r>
            <a:r>
              <a:rPr lang="pt-BR" dirty="0" err="1"/>
              <a:t>binary</a:t>
            </a:r>
            <a:r>
              <a:rPr lang="pt-BR" dirty="0"/>
              <a:t> </a:t>
            </a:r>
            <a:r>
              <a:rPr lang="pt-BR" dirty="0" err="1"/>
              <a:t>image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indexed</a:t>
            </a:r>
            <a:r>
              <a:rPr lang="pt-BR" dirty="0"/>
              <a:t> </a:t>
            </a:r>
            <a:r>
              <a:rPr lang="pt-BR" dirty="0" err="1"/>
              <a:t>image</a:t>
            </a:r>
            <a:endParaRPr lang="pt-BR" dirty="0"/>
          </a:p>
          <a:p>
            <a:r>
              <a:rPr lang="pt-BR" dirty="0"/>
              <a:t>i</a:t>
            </a:r>
            <a:r>
              <a:rPr lang="pt-BR" dirty="0" smtClean="0"/>
              <a:t>nd2gray</a:t>
            </a:r>
          </a:p>
          <a:p>
            <a:pPr lvl="1"/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 err="1"/>
              <a:t>indexed</a:t>
            </a:r>
            <a:r>
              <a:rPr lang="pt-BR" dirty="0"/>
              <a:t> </a:t>
            </a:r>
            <a:r>
              <a:rPr lang="pt-BR" dirty="0" err="1"/>
              <a:t>image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grayscale</a:t>
            </a:r>
            <a:r>
              <a:rPr lang="pt-BR" dirty="0"/>
              <a:t> </a:t>
            </a:r>
            <a:r>
              <a:rPr lang="pt-BR" dirty="0" err="1"/>
              <a:t>image</a:t>
            </a:r>
            <a:endParaRPr lang="pt-BR" dirty="0"/>
          </a:p>
          <a:p>
            <a:r>
              <a:rPr lang="pt-BR" dirty="0" smtClean="0"/>
              <a:t>mat2gray</a:t>
            </a:r>
          </a:p>
          <a:p>
            <a:pPr lvl="1"/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 err="1"/>
              <a:t>matrix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grayscale</a:t>
            </a:r>
            <a:r>
              <a:rPr lang="pt-BR" dirty="0"/>
              <a:t> </a:t>
            </a:r>
            <a:r>
              <a:rPr lang="pt-BR" dirty="0" err="1"/>
              <a:t>image</a:t>
            </a:r>
            <a:endParaRPr lang="pt-BR" dirty="0"/>
          </a:p>
          <a:p>
            <a:r>
              <a:rPr lang="pt-BR" dirty="0"/>
              <a:t>r</a:t>
            </a:r>
            <a:r>
              <a:rPr lang="pt-BR" dirty="0" smtClean="0"/>
              <a:t>gb2gray</a:t>
            </a:r>
          </a:p>
          <a:p>
            <a:pPr lvl="1"/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/>
              <a:t>RGB </a:t>
            </a:r>
            <a:r>
              <a:rPr lang="pt-BR" dirty="0" err="1"/>
              <a:t>image</a:t>
            </a:r>
            <a:r>
              <a:rPr lang="pt-BR" dirty="0"/>
              <a:t> </a:t>
            </a:r>
            <a:r>
              <a:rPr lang="pt-BR" dirty="0" err="1"/>
              <a:t>or</a:t>
            </a:r>
            <a:r>
              <a:rPr lang="pt-BR" dirty="0"/>
              <a:t> </a:t>
            </a:r>
            <a:r>
              <a:rPr lang="pt-BR" dirty="0" err="1"/>
              <a:t>colormap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grayscale</a:t>
            </a:r>
            <a:endParaRPr lang="pt-BR" dirty="0"/>
          </a:p>
          <a:p>
            <a:r>
              <a:rPr lang="pt-BR" dirty="0"/>
              <a:t>i</a:t>
            </a:r>
            <a:r>
              <a:rPr lang="pt-BR" dirty="0" smtClean="0"/>
              <a:t>nd2rgb</a:t>
            </a:r>
          </a:p>
          <a:p>
            <a:pPr lvl="1"/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 err="1"/>
              <a:t>indexed</a:t>
            </a:r>
            <a:r>
              <a:rPr lang="pt-BR" dirty="0"/>
              <a:t> </a:t>
            </a:r>
            <a:r>
              <a:rPr lang="pt-BR" dirty="0" err="1"/>
              <a:t>image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RGB </a:t>
            </a:r>
            <a:r>
              <a:rPr lang="pt-BR" dirty="0" err="1"/>
              <a:t>image</a:t>
            </a:r>
            <a:endParaRPr lang="pt-BR" dirty="0"/>
          </a:p>
          <a:p>
            <a:r>
              <a:rPr lang="pt-BR" dirty="0"/>
              <a:t>l</a:t>
            </a:r>
            <a:r>
              <a:rPr lang="pt-BR" dirty="0" smtClean="0"/>
              <a:t>abel2rgb</a:t>
            </a:r>
          </a:p>
          <a:p>
            <a:pPr lvl="1"/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 err="1"/>
              <a:t>label</a:t>
            </a:r>
            <a:r>
              <a:rPr lang="pt-BR" dirty="0"/>
              <a:t> </a:t>
            </a:r>
            <a:r>
              <a:rPr lang="pt-BR" dirty="0" err="1"/>
              <a:t>matrix</a:t>
            </a:r>
            <a:r>
              <a:rPr lang="pt-BR" dirty="0"/>
              <a:t> </a:t>
            </a:r>
            <a:r>
              <a:rPr lang="pt-BR" dirty="0" err="1"/>
              <a:t>into</a:t>
            </a:r>
            <a:r>
              <a:rPr lang="pt-BR" dirty="0"/>
              <a:t> RGB </a:t>
            </a:r>
            <a:r>
              <a:rPr lang="pt-BR" dirty="0" err="1"/>
              <a:t>image</a:t>
            </a:r>
            <a:endParaRPr lang="pt-BR" dirty="0"/>
          </a:p>
          <a:p>
            <a:r>
              <a:rPr lang="pt-BR" dirty="0" err="1"/>
              <a:t>d</a:t>
            </a:r>
            <a:r>
              <a:rPr lang="pt-BR" dirty="0" err="1" smtClean="0"/>
              <a:t>emosaic</a:t>
            </a:r>
            <a:endParaRPr lang="pt-BR" dirty="0" smtClean="0"/>
          </a:p>
          <a:p>
            <a:pPr lvl="1"/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/>
              <a:t>Bayer </a:t>
            </a:r>
            <a:r>
              <a:rPr lang="pt-BR" dirty="0" err="1"/>
              <a:t>pattern</a:t>
            </a:r>
            <a:r>
              <a:rPr lang="pt-BR" dirty="0"/>
              <a:t> </a:t>
            </a:r>
            <a:r>
              <a:rPr lang="pt-BR" dirty="0" err="1"/>
              <a:t>encoded</a:t>
            </a:r>
            <a:r>
              <a:rPr lang="pt-BR" dirty="0"/>
              <a:t> </a:t>
            </a:r>
            <a:r>
              <a:rPr lang="pt-BR" dirty="0" err="1"/>
              <a:t>image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truecolor</a:t>
            </a:r>
            <a:r>
              <a:rPr lang="pt-BR" dirty="0"/>
              <a:t> </a:t>
            </a:r>
            <a:r>
              <a:rPr lang="pt-BR" dirty="0" err="1"/>
              <a:t>image</a:t>
            </a:r>
            <a:endParaRPr lang="pt-BR" dirty="0"/>
          </a:p>
          <a:p>
            <a:r>
              <a:rPr lang="pt-BR" dirty="0" err="1" smtClean="0"/>
              <a:t>imquantize</a:t>
            </a:r>
            <a:endParaRPr lang="pt-BR" dirty="0" smtClean="0"/>
          </a:p>
          <a:p>
            <a:pPr lvl="1"/>
            <a:r>
              <a:rPr lang="pt-BR" dirty="0" smtClean="0"/>
              <a:t>Quantize </a:t>
            </a:r>
            <a:r>
              <a:rPr lang="pt-BR" dirty="0" err="1"/>
              <a:t>image</a:t>
            </a:r>
            <a:r>
              <a:rPr lang="pt-BR" dirty="0"/>
              <a:t> </a:t>
            </a:r>
            <a:r>
              <a:rPr lang="pt-BR" dirty="0" err="1"/>
              <a:t>using</a:t>
            </a:r>
            <a:r>
              <a:rPr lang="pt-BR" dirty="0"/>
              <a:t> </a:t>
            </a:r>
            <a:r>
              <a:rPr lang="pt-BR" dirty="0" err="1"/>
              <a:t>specified</a:t>
            </a:r>
            <a:r>
              <a:rPr lang="pt-BR" dirty="0"/>
              <a:t> </a:t>
            </a:r>
            <a:r>
              <a:rPr lang="pt-BR" dirty="0" err="1"/>
              <a:t>quantization</a:t>
            </a:r>
            <a:r>
              <a:rPr lang="pt-BR" dirty="0"/>
              <a:t> </a:t>
            </a:r>
            <a:r>
              <a:rPr lang="pt-BR" dirty="0" err="1"/>
              <a:t>levels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output </a:t>
            </a:r>
            <a:r>
              <a:rPr lang="pt-BR" dirty="0" err="1"/>
              <a:t>values</a:t>
            </a:r>
            <a:endParaRPr lang="pt-BR" dirty="0"/>
          </a:p>
          <a:p>
            <a:r>
              <a:rPr lang="pt-BR" dirty="0" err="1"/>
              <a:t>m</a:t>
            </a:r>
            <a:r>
              <a:rPr lang="pt-BR" dirty="0" err="1" smtClean="0"/>
              <a:t>ultithresh</a:t>
            </a:r>
            <a:endParaRPr lang="pt-BR" dirty="0" smtClean="0"/>
          </a:p>
          <a:p>
            <a:pPr lvl="1"/>
            <a:r>
              <a:rPr lang="pt-BR" dirty="0" err="1" smtClean="0"/>
              <a:t>Multilevel</a:t>
            </a:r>
            <a:r>
              <a:rPr lang="pt-BR" dirty="0" smtClean="0"/>
              <a:t> </a:t>
            </a:r>
            <a:r>
              <a:rPr lang="pt-BR" dirty="0" err="1"/>
              <a:t>image</a:t>
            </a:r>
            <a:r>
              <a:rPr lang="pt-BR" dirty="0"/>
              <a:t> </a:t>
            </a:r>
            <a:r>
              <a:rPr lang="pt-BR" dirty="0" err="1"/>
              <a:t>thresholds</a:t>
            </a:r>
            <a:r>
              <a:rPr lang="pt-BR" dirty="0"/>
              <a:t> </a:t>
            </a:r>
            <a:r>
              <a:rPr lang="pt-BR" dirty="0" err="1"/>
              <a:t>using</a:t>
            </a:r>
            <a:r>
              <a:rPr lang="pt-BR" dirty="0"/>
              <a:t> </a:t>
            </a:r>
            <a:r>
              <a:rPr lang="pt-BR" dirty="0" err="1"/>
              <a:t>Otsu's</a:t>
            </a:r>
            <a:r>
              <a:rPr lang="pt-BR" dirty="0"/>
              <a:t> </a:t>
            </a:r>
            <a:r>
              <a:rPr lang="pt-BR" dirty="0" err="1" smtClean="0"/>
              <a:t>method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Conversão de tipos de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46329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3405</TotalTime>
  <Words>505</Words>
  <Application>Microsoft Office PowerPoint</Application>
  <PresentationFormat>Apresentação na tela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Concurso</vt:lpstr>
      <vt:lpstr>Processamento Digital de Sinais Processamento de Imagens</vt:lpstr>
      <vt:lpstr>Sumário</vt:lpstr>
      <vt:lpstr>Processamento de imagens</vt:lpstr>
      <vt:lpstr>Trabalhando com imagens</vt:lpstr>
      <vt:lpstr>Problemas típicos</vt:lpstr>
      <vt:lpstr>Aplicações</vt:lpstr>
      <vt:lpstr>Comandos básicos matlab</vt:lpstr>
      <vt:lpstr>Importação e Exportação</vt:lpstr>
      <vt:lpstr>Conversão de tipos de imagem</vt:lpstr>
      <vt:lpstr>Conversão de tipos de imagem</vt:lpstr>
      <vt:lpstr>Matlab Image Toolbox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261</cp:revision>
  <dcterms:created xsi:type="dcterms:W3CDTF">2014-04-07T18:16:52Z</dcterms:created>
  <dcterms:modified xsi:type="dcterms:W3CDTF">2014-08-19T21:25:06Z</dcterms:modified>
</cp:coreProperties>
</file>